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330" r:id="rId5"/>
    <p:sldId id="339" r:id="rId6"/>
    <p:sldId id="262" r:id="rId7"/>
    <p:sldId id="264" r:id="rId8"/>
    <p:sldId id="34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457"/>
    <a:srgbClr val="2424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914A2-F11A-4871-8553-E934A34C0DAD}" v="1" dt="2026-07-23T08:25:31.7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6327"/>
  </p:normalViewPr>
  <p:slideViewPr>
    <p:cSldViewPr snapToGrid="0" snapToObjects="1">
      <p:cViewPr varScale="1">
        <p:scale>
          <a:sx n="36" d="100"/>
          <a:sy n="36" d="100"/>
        </p:scale>
        <p:origin x="972" y="2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BA581-A99E-714F-8340-DCD3AE68649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8669E-8940-5342-A9F5-DF53184DD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67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65897-853F-1C47-BBDF-85C2848C9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0" y="1122363"/>
            <a:ext cx="54635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48219D-5749-0345-872E-2A8479BE9D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3602038"/>
            <a:ext cx="5463540" cy="10995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4245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7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2446"/>
            <a:ext cx="10726901" cy="551575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24B90D-F5BB-B1C3-2C39-BFDA7655C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93129"/>
            <a:ext cx="10726900" cy="407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4E78B53A-9120-48CB-A227-6E331D224E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2310" y="5690288"/>
            <a:ext cx="1120774" cy="118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3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(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28118-815D-6240-BB72-2F6620EEB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5212"/>
            <a:ext cx="7281333" cy="908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ACB65-13CA-0044-957D-340F614CF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728720"/>
            <a:ext cx="2688860" cy="258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68E5EF9-3173-4F47-B8A4-0CA1952E52F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779395" y="3728720"/>
            <a:ext cx="2688860" cy="258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D5F5CA6-1B04-1A45-8CC1-54FBD534A28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665002" y="3728720"/>
            <a:ext cx="2688860" cy="258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2A035DB-7E58-EB47-BD27-A7987B03EA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1787987"/>
            <a:ext cx="7281333" cy="10611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DF31C0D-D11C-164E-B7EE-41B0269029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25933" y="0"/>
            <a:ext cx="3259667" cy="254366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496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CA1A5-F5EF-004E-A095-85749CB2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139" y="1218484"/>
            <a:ext cx="526789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800C-74B1-B347-AD15-DCF3C9105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139" y="2892022"/>
            <a:ext cx="5267894" cy="26607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5C91D9-4140-DF40-877D-4EF42B8C56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6002" y="-8239"/>
            <a:ext cx="2624592" cy="5657198"/>
          </a:xfrm>
          <a:custGeom>
            <a:avLst/>
            <a:gdLst>
              <a:gd name="connsiteX0" fmla="*/ 0 w 2798763"/>
              <a:gd name="connsiteY0" fmla="*/ 0 h 4267200"/>
              <a:gd name="connsiteX1" fmla="*/ 2798763 w 2798763"/>
              <a:gd name="connsiteY1" fmla="*/ 0 h 4267200"/>
              <a:gd name="connsiteX2" fmla="*/ 2798763 w 2798763"/>
              <a:gd name="connsiteY2" fmla="*/ 4267200 h 4267200"/>
              <a:gd name="connsiteX3" fmla="*/ 0 w 2798763"/>
              <a:gd name="connsiteY3" fmla="*/ 4267200 h 4267200"/>
              <a:gd name="connsiteX4" fmla="*/ 0 w 2798763"/>
              <a:gd name="connsiteY4" fmla="*/ 0 h 4267200"/>
              <a:gd name="connsiteX0" fmla="*/ 0 w 2798763"/>
              <a:gd name="connsiteY0" fmla="*/ 0 h 4267200"/>
              <a:gd name="connsiteX1" fmla="*/ 2798763 w 2798763"/>
              <a:gd name="connsiteY1" fmla="*/ 0 h 4267200"/>
              <a:gd name="connsiteX2" fmla="*/ 2798763 w 2798763"/>
              <a:gd name="connsiteY2" fmla="*/ 4267200 h 4267200"/>
              <a:gd name="connsiteX3" fmla="*/ 0 w 2798763"/>
              <a:gd name="connsiteY3" fmla="*/ 2773680 h 4267200"/>
              <a:gd name="connsiteX4" fmla="*/ 0 w 2798763"/>
              <a:gd name="connsiteY4" fmla="*/ 0 h 4267200"/>
              <a:gd name="connsiteX0" fmla="*/ 0 w 2808923"/>
              <a:gd name="connsiteY0" fmla="*/ 0 h 5648960"/>
              <a:gd name="connsiteX1" fmla="*/ 2798763 w 2808923"/>
              <a:gd name="connsiteY1" fmla="*/ 0 h 5648960"/>
              <a:gd name="connsiteX2" fmla="*/ 2808923 w 2808923"/>
              <a:gd name="connsiteY2" fmla="*/ 5648960 h 5648960"/>
              <a:gd name="connsiteX3" fmla="*/ 0 w 2808923"/>
              <a:gd name="connsiteY3" fmla="*/ 2773680 h 5648960"/>
              <a:gd name="connsiteX4" fmla="*/ 0 w 2808923"/>
              <a:gd name="connsiteY4" fmla="*/ 0 h 5648960"/>
              <a:gd name="connsiteX0" fmla="*/ 0 w 2808923"/>
              <a:gd name="connsiteY0" fmla="*/ 0 h 5648960"/>
              <a:gd name="connsiteX1" fmla="*/ 2798763 w 2808923"/>
              <a:gd name="connsiteY1" fmla="*/ 0 h 5648960"/>
              <a:gd name="connsiteX2" fmla="*/ 2808923 w 2808923"/>
              <a:gd name="connsiteY2" fmla="*/ 5648960 h 5648960"/>
              <a:gd name="connsiteX3" fmla="*/ 0 w 2808923"/>
              <a:gd name="connsiteY3" fmla="*/ 2743200 h 5648960"/>
              <a:gd name="connsiteX4" fmla="*/ 0 w 2808923"/>
              <a:gd name="connsiteY4" fmla="*/ 0 h 5648960"/>
              <a:gd name="connsiteX0" fmla="*/ 8817 w 2808923"/>
              <a:gd name="connsiteY0" fmla="*/ 0 h 6054515"/>
              <a:gd name="connsiteX1" fmla="*/ 2798763 w 2808923"/>
              <a:gd name="connsiteY1" fmla="*/ 405555 h 6054515"/>
              <a:gd name="connsiteX2" fmla="*/ 2808923 w 2808923"/>
              <a:gd name="connsiteY2" fmla="*/ 6054515 h 6054515"/>
              <a:gd name="connsiteX3" fmla="*/ 0 w 2808923"/>
              <a:gd name="connsiteY3" fmla="*/ 3148755 h 6054515"/>
              <a:gd name="connsiteX4" fmla="*/ 8817 w 2808923"/>
              <a:gd name="connsiteY4" fmla="*/ 0 h 6054515"/>
              <a:gd name="connsiteX0" fmla="*/ 8817 w 2808923"/>
              <a:gd name="connsiteY0" fmla="*/ 0 h 6054515"/>
              <a:gd name="connsiteX1" fmla="*/ 2798763 w 2808923"/>
              <a:gd name="connsiteY1" fmla="*/ 17633 h 6054515"/>
              <a:gd name="connsiteX2" fmla="*/ 2808923 w 2808923"/>
              <a:gd name="connsiteY2" fmla="*/ 6054515 h 6054515"/>
              <a:gd name="connsiteX3" fmla="*/ 0 w 2808923"/>
              <a:gd name="connsiteY3" fmla="*/ 3148755 h 6054515"/>
              <a:gd name="connsiteX4" fmla="*/ 8817 w 2808923"/>
              <a:gd name="connsiteY4" fmla="*/ 0 h 605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8923" h="6054515">
                <a:moveTo>
                  <a:pt x="8817" y="0"/>
                </a:moveTo>
                <a:lnTo>
                  <a:pt x="2798763" y="17633"/>
                </a:lnTo>
                <a:cubicBezTo>
                  <a:pt x="2802150" y="1900620"/>
                  <a:pt x="2805536" y="4171528"/>
                  <a:pt x="2808923" y="6054515"/>
                </a:cubicBezTo>
                <a:lnTo>
                  <a:pt x="0" y="3148755"/>
                </a:lnTo>
                <a:lnTo>
                  <a:pt x="8817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D76054-E364-2C4E-96CD-1E871AA855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54301" y="286089"/>
            <a:ext cx="11683398" cy="6571911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91412651-1339-50D2-BA09-9E8D77491E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01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BDFD9-5080-614E-B20E-B8E83D153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22662"/>
            <a:ext cx="5157786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83AD2-14B0-6047-9F99-1F7E1BBA2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07976"/>
            <a:ext cx="5157787" cy="31087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630F790-8E5F-0B49-979B-BCE90AC6BE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4590" y="1022662"/>
            <a:ext cx="5692729" cy="3654119"/>
          </a:xfrm>
          <a:custGeom>
            <a:avLst/>
            <a:gdLst>
              <a:gd name="connsiteX0" fmla="*/ 0 w 5629275"/>
              <a:gd name="connsiteY0" fmla="*/ 3027363 h 3027363"/>
              <a:gd name="connsiteX1" fmla="*/ 756841 w 5629275"/>
              <a:gd name="connsiteY1" fmla="*/ 0 h 3027363"/>
              <a:gd name="connsiteX2" fmla="*/ 5629275 w 5629275"/>
              <a:gd name="connsiteY2" fmla="*/ 0 h 3027363"/>
              <a:gd name="connsiteX3" fmla="*/ 4872434 w 5629275"/>
              <a:gd name="connsiteY3" fmla="*/ 3027363 h 3027363"/>
              <a:gd name="connsiteX4" fmla="*/ 0 w 5629275"/>
              <a:gd name="connsiteY4" fmla="*/ 3027363 h 3027363"/>
              <a:gd name="connsiteX0" fmla="*/ 0 w 5634434"/>
              <a:gd name="connsiteY0" fmla="*/ 3027363 h 3027363"/>
              <a:gd name="connsiteX1" fmla="*/ 756841 w 5634434"/>
              <a:gd name="connsiteY1" fmla="*/ 0 h 3027363"/>
              <a:gd name="connsiteX2" fmla="*/ 5629275 w 5634434"/>
              <a:gd name="connsiteY2" fmla="*/ 0 h 3027363"/>
              <a:gd name="connsiteX3" fmla="*/ 5634434 w 5634434"/>
              <a:gd name="connsiteY3" fmla="*/ 3027363 h 3027363"/>
              <a:gd name="connsiteX4" fmla="*/ 0 w 5634434"/>
              <a:gd name="connsiteY4" fmla="*/ 3027363 h 3027363"/>
              <a:gd name="connsiteX0" fmla="*/ 0 w 5644594"/>
              <a:gd name="connsiteY0" fmla="*/ 3027363 h 3626803"/>
              <a:gd name="connsiteX1" fmla="*/ 756841 w 5644594"/>
              <a:gd name="connsiteY1" fmla="*/ 0 h 3626803"/>
              <a:gd name="connsiteX2" fmla="*/ 5629275 w 5644594"/>
              <a:gd name="connsiteY2" fmla="*/ 0 h 3626803"/>
              <a:gd name="connsiteX3" fmla="*/ 5644594 w 5644594"/>
              <a:gd name="connsiteY3" fmla="*/ 3626803 h 3626803"/>
              <a:gd name="connsiteX4" fmla="*/ 0 w 5644594"/>
              <a:gd name="connsiteY4" fmla="*/ 3027363 h 3626803"/>
              <a:gd name="connsiteX0" fmla="*/ 0 w 5685234"/>
              <a:gd name="connsiteY0" fmla="*/ 3616643 h 3626803"/>
              <a:gd name="connsiteX1" fmla="*/ 797481 w 5685234"/>
              <a:gd name="connsiteY1" fmla="*/ 0 h 3626803"/>
              <a:gd name="connsiteX2" fmla="*/ 5669915 w 5685234"/>
              <a:gd name="connsiteY2" fmla="*/ 0 h 3626803"/>
              <a:gd name="connsiteX3" fmla="*/ 5685234 w 5685234"/>
              <a:gd name="connsiteY3" fmla="*/ 3626803 h 3626803"/>
              <a:gd name="connsiteX4" fmla="*/ 0 w 5685234"/>
              <a:gd name="connsiteY4" fmla="*/ 3616643 h 3626803"/>
              <a:gd name="connsiteX0" fmla="*/ 0 w 5692729"/>
              <a:gd name="connsiteY0" fmla="*/ 3654119 h 3654119"/>
              <a:gd name="connsiteX1" fmla="*/ 804976 w 5692729"/>
              <a:gd name="connsiteY1" fmla="*/ 0 h 3654119"/>
              <a:gd name="connsiteX2" fmla="*/ 5677410 w 5692729"/>
              <a:gd name="connsiteY2" fmla="*/ 0 h 3654119"/>
              <a:gd name="connsiteX3" fmla="*/ 5692729 w 5692729"/>
              <a:gd name="connsiteY3" fmla="*/ 3626803 h 3654119"/>
              <a:gd name="connsiteX4" fmla="*/ 0 w 5692729"/>
              <a:gd name="connsiteY4" fmla="*/ 3654119 h 365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2729" h="3654119">
                <a:moveTo>
                  <a:pt x="0" y="3654119"/>
                </a:moveTo>
                <a:lnTo>
                  <a:pt x="804976" y="0"/>
                </a:lnTo>
                <a:lnTo>
                  <a:pt x="5677410" y="0"/>
                </a:lnTo>
                <a:cubicBezTo>
                  <a:pt x="5679130" y="1009121"/>
                  <a:pt x="5691009" y="2617682"/>
                  <a:pt x="5692729" y="3626803"/>
                </a:cubicBezTo>
                <a:lnTo>
                  <a:pt x="0" y="3654119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>
                <a:solidFill>
                  <a:srgbClr val="242458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8B90118-B0B6-B640-A5FE-730880EC5D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32563" y="4924737"/>
            <a:ext cx="3563937" cy="7919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i="1">
                <a:solidFill>
                  <a:srgbClr val="242458"/>
                </a:solidFill>
              </a:defRPr>
            </a:lvl1pPr>
            <a:lvl2pPr>
              <a:defRPr sz="1100" i="1">
                <a:solidFill>
                  <a:srgbClr val="242458"/>
                </a:solidFill>
              </a:defRPr>
            </a:lvl2pPr>
            <a:lvl3pPr>
              <a:defRPr sz="1050" i="1">
                <a:solidFill>
                  <a:srgbClr val="242458"/>
                </a:solidFill>
              </a:defRPr>
            </a:lvl3pPr>
            <a:lvl4pPr>
              <a:defRPr sz="1000" i="1">
                <a:solidFill>
                  <a:srgbClr val="242458"/>
                </a:solidFill>
              </a:defRPr>
            </a:lvl4pPr>
            <a:lvl5pPr>
              <a:defRPr sz="1000" i="1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075B042-692E-245C-15B1-4A2090D98A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4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ent &amp; imag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BDFD9-5080-614E-B20E-B8E83D153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1517337"/>
            <a:ext cx="34848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83AD2-14B0-6047-9F99-1F7E1BBA2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14612"/>
            <a:ext cx="3484875" cy="1409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630F790-8E5F-0B49-979B-BCE90AC6BE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1844" y="1022662"/>
            <a:ext cx="7395476" cy="3654119"/>
          </a:xfrm>
          <a:custGeom>
            <a:avLst/>
            <a:gdLst>
              <a:gd name="connsiteX0" fmla="*/ 0 w 5629275"/>
              <a:gd name="connsiteY0" fmla="*/ 3027363 h 3027363"/>
              <a:gd name="connsiteX1" fmla="*/ 756841 w 5629275"/>
              <a:gd name="connsiteY1" fmla="*/ 0 h 3027363"/>
              <a:gd name="connsiteX2" fmla="*/ 5629275 w 5629275"/>
              <a:gd name="connsiteY2" fmla="*/ 0 h 3027363"/>
              <a:gd name="connsiteX3" fmla="*/ 4872434 w 5629275"/>
              <a:gd name="connsiteY3" fmla="*/ 3027363 h 3027363"/>
              <a:gd name="connsiteX4" fmla="*/ 0 w 5629275"/>
              <a:gd name="connsiteY4" fmla="*/ 3027363 h 3027363"/>
              <a:gd name="connsiteX0" fmla="*/ 0 w 5634434"/>
              <a:gd name="connsiteY0" fmla="*/ 3027363 h 3027363"/>
              <a:gd name="connsiteX1" fmla="*/ 756841 w 5634434"/>
              <a:gd name="connsiteY1" fmla="*/ 0 h 3027363"/>
              <a:gd name="connsiteX2" fmla="*/ 5629275 w 5634434"/>
              <a:gd name="connsiteY2" fmla="*/ 0 h 3027363"/>
              <a:gd name="connsiteX3" fmla="*/ 5634434 w 5634434"/>
              <a:gd name="connsiteY3" fmla="*/ 3027363 h 3027363"/>
              <a:gd name="connsiteX4" fmla="*/ 0 w 5634434"/>
              <a:gd name="connsiteY4" fmla="*/ 3027363 h 3027363"/>
              <a:gd name="connsiteX0" fmla="*/ 0 w 5644594"/>
              <a:gd name="connsiteY0" fmla="*/ 3027363 h 3626803"/>
              <a:gd name="connsiteX1" fmla="*/ 756841 w 5644594"/>
              <a:gd name="connsiteY1" fmla="*/ 0 h 3626803"/>
              <a:gd name="connsiteX2" fmla="*/ 5629275 w 5644594"/>
              <a:gd name="connsiteY2" fmla="*/ 0 h 3626803"/>
              <a:gd name="connsiteX3" fmla="*/ 5644594 w 5644594"/>
              <a:gd name="connsiteY3" fmla="*/ 3626803 h 3626803"/>
              <a:gd name="connsiteX4" fmla="*/ 0 w 5644594"/>
              <a:gd name="connsiteY4" fmla="*/ 3027363 h 3626803"/>
              <a:gd name="connsiteX0" fmla="*/ 0 w 5685234"/>
              <a:gd name="connsiteY0" fmla="*/ 3616643 h 3626803"/>
              <a:gd name="connsiteX1" fmla="*/ 797481 w 5685234"/>
              <a:gd name="connsiteY1" fmla="*/ 0 h 3626803"/>
              <a:gd name="connsiteX2" fmla="*/ 5669915 w 5685234"/>
              <a:gd name="connsiteY2" fmla="*/ 0 h 3626803"/>
              <a:gd name="connsiteX3" fmla="*/ 5685234 w 5685234"/>
              <a:gd name="connsiteY3" fmla="*/ 3626803 h 3626803"/>
              <a:gd name="connsiteX4" fmla="*/ 0 w 5685234"/>
              <a:gd name="connsiteY4" fmla="*/ 3616643 h 3626803"/>
              <a:gd name="connsiteX0" fmla="*/ 0 w 5692729"/>
              <a:gd name="connsiteY0" fmla="*/ 3654119 h 3654119"/>
              <a:gd name="connsiteX1" fmla="*/ 804976 w 5692729"/>
              <a:gd name="connsiteY1" fmla="*/ 0 h 3654119"/>
              <a:gd name="connsiteX2" fmla="*/ 5677410 w 5692729"/>
              <a:gd name="connsiteY2" fmla="*/ 0 h 3654119"/>
              <a:gd name="connsiteX3" fmla="*/ 5692729 w 5692729"/>
              <a:gd name="connsiteY3" fmla="*/ 3626803 h 3654119"/>
              <a:gd name="connsiteX4" fmla="*/ 0 w 5692729"/>
              <a:gd name="connsiteY4" fmla="*/ 3654119 h 3654119"/>
              <a:gd name="connsiteX0" fmla="*/ 0 w 5692729"/>
              <a:gd name="connsiteY0" fmla="*/ 3654119 h 3654119"/>
              <a:gd name="connsiteX1" fmla="*/ 568431 w 5692729"/>
              <a:gd name="connsiteY1" fmla="*/ 22485 h 3654119"/>
              <a:gd name="connsiteX2" fmla="*/ 5677410 w 5692729"/>
              <a:gd name="connsiteY2" fmla="*/ 0 h 3654119"/>
              <a:gd name="connsiteX3" fmla="*/ 5692729 w 5692729"/>
              <a:gd name="connsiteY3" fmla="*/ 3626803 h 3654119"/>
              <a:gd name="connsiteX4" fmla="*/ 0 w 5692729"/>
              <a:gd name="connsiteY4" fmla="*/ 3654119 h 3654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2729" h="3654119">
                <a:moveTo>
                  <a:pt x="0" y="3654119"/>
                </a:moveTo>
                <a:lnTo>
                  <a:pt x="568431" y="22485"/>
                </a:lnTo>
                <a:lnTo>
                  <a:pt x="5677410" y="0"/>
                </a:lnTo>
                <a:cubicBezTo>
                  <a:pt x="5679130" y="1009121"/>
                  <a:pt x="5691009" y="2617682"/>
                  <a:pt x="5692729" y="3626803"/>
                </a:cubicBezTo>
                <a:lnTo>
                  <a:pt x="0" y="3654119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>
                <a:solidFill>
                  <a:srgbClr val="242458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8B90118-B0B6-B640-A5FE-730880EC5D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1845" y="4924737"/>
            <a:ext cx="5284656" cy="7919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i="1">
                <a:solidFill>
                  <a:srgbClr val="242458"/>
                </a:solidFill>
              </a:defRPr>
            </a:lvl1pPr>
            <a:lvl2pPr>
              <a:defRPr sz="1100" i="1">
                <a:solidFill>
                  <a:srgbClr val="242458"/>
                </a:solidFill>
              </a:defRPr>
            </a:lvl2pPr>
            <a:lvl3pPr>
              <a:defRPr sz="1050" i="1">
                <a:solidFill>
                  <a:srgbClr val="242458"/>
                </a:solidFill>
              </a:defRPr>
            </a:lvl3pPr>
            <a:lvl4pPr>
              <a:defRPr sz="1000" i="1">
                <a:solidFill>
                  <a:srgbClr val="242458"/>
                </a:solidFill>
              </a:defRPr>
            </a:lvl4pPr>
            <a:lvl5pPr>
              <a:defRPr sz="1000" i="1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E816823-BC56-0F09-0995-720B84A9BB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54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x 3 slide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BDFD9-5080-614E-B20E-B8E83D153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1517337"/>
            <a:ext cx="34848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83AD2-14B0-6047-9F99-1F7E1BBA2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14612"/>
            <a:ext cx="3484875" cy="1409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0286A28B-2E6D-7447-A9D8-3B7864D0B2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07672" y="1742781"/>
            <a:ext cx="3259667" cy="254366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8E7308FA-3E71-BA47-99E4-DE2178CCEB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35686" y="1225621"/>
            <a:ext cx="3259667" cy="254366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16">
            <a:extLst>
              <a:ext uri="{FF2B5EF4-FFF2-40B4-BE49-F238E27FC236}">
                <a16:creationId xmlns:a16="http://schemas.microsoft.com/office/drawing/2014/main" id="{D2F46F70-FC43-C54F-87C5-0E148AE6F1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08868" y="1742781"/>
            <a:ext cx="3259667" cy="254366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E8B1AC3-786B-1D4B-B001-AC6C929514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07672" y="4521083"/>
            <a:ext cx="2616912" cy="7919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i="1">
                <a:solidFill>
                  <a:srgbClr val="242458"/>
                </a:solidFill>
              </a:defRPr>
            </a:lvl1pPr>
            <a:lvl2pPr>
              <a:defRPr sz="1100" i="1">
                <a:solidFill>
                  <a:srgbClr val="242458"/>
                </a:solidFill>
              </a:defRPr>
            </a:lvl2pPr>
            <a:lvl3pPr>
              <a:defRPr sz="1050" i="1">
                <a:solidFill>
                  <a:srgbClr val="242458"/>
                </a:solidFill>
              </a:defRPr>
            </a:lvl3pPr>
            <a:lvl4pPr>
              <a:defRPr sz="1000" i="1">
                <a:solidFill>
                  <a:srgbClr val="242458"/>
                </a:solidFill>
              </a:defRPr>
            </a:lvl4pPr>
            <a:lvl5pPr>
              <a:defRPr sz="1000" i="1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DB0F2F85-B6D6-AA47-867C-42D852996A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77412" y="3890452"/>
            <a:ext cx="2616912" cy="7919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i="1">
                <a:solidFill>
                  <a:srgbClr val="242458"/>
                </a:solidFill>
              </a:defRPr>
            </a:lvl1pPr>
            <a:lvl2pPr>
              <a:defRPr sz="1100" i="1">
                <a:solidFill>
                  <a:srgbClr val="242458"/>
                </a:solidFill>
              </a:defRPr>
            </a:lvl2pPr>
            <a:lvl3pPr>
              <a:defRPr sz="1050" i="1">
                <a:solidFill>
                  <a:srgbClr val="242458"/>
                </a:solidFill>
              </a:defRPr>
            </a:lvl3pPr>
            <a:lvl4pPr>
              <a:defRPr sz="1000" i="1">
                <a:solidFill>
                  <a:srgbClr val="242458"/>
                </a:solidFill>
              </a:defRPr>
            </a:lvl4pPr>
            <a:lvl5pPr>
              <a:defRPr sz="1000" i="1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26250F4-7915-4335-F21B-615CEE22FB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52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x 3 slide (6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3A07F4DB-3C13-6143-B31C-CD2513E077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48012" y="1041870"/>
            <a:ext cx="3259667" cy="254366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320B8C97-31B3-FB41-BE78-A2F380CA90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6026" y="524710"/>
            <a:ext cx="3259667" cy="254366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6">
            <a:extLst>
              <a:ext uri="{FF2B5EF4-FFF2-40B4-BE49-F238E27FC236}">
                <a16:creationId xmlns:a16="http://schemas.microsoft.com/office/drawing/2014/main" id="{C322895C-2573-204B-BCCE-38537AC63D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9208" y="1041870"/>
            <a:ext cx="3259667" cy="254366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3782DBB-AB96-2B4F-B877-E73BA4490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684" y="4040912"/>
            <a:ext cx="7453582" cy="8126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A7B667E-0580-CB40-9844-58C3B9AC4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5685" y="5009227"/>
            <a:ext cx="7453582" cy="1409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D5ABA2ED-EBC8-3926-2E5B-3C308DD5B6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86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x 3 slide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6D9CA7-CE30-7B40-A628-A1A2EE2C4C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380F855C-7EDB-AF4A-81A5-CDA1C1567B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163" y="2456709"/>
            <a:ext cx="3397739" cy="305575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55690421-3F35-8D4D-A34F-48A077B1ED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5277" y="2456709"/>
            <a:ext cx="3397739" cy="305575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0BF916EE-04DA-7E48-B419-D0E98D3372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20391" y="2456709"/>
            <a:ext cx="3397739" cy="3055751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4B6329E-A35C-6246-B413-0D712AF68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045" y="565573"/>
            <a:ext cx="4812956" cy="132556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E5D86C5-E0FB-8449-B34F-55AB615CA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48040" y="667512"/>
            <a:ext cx="4580877" cy="1121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CED2BA19-C325-B6E7-3C3B-3757C5AA76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75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CA1A5-F5EF-004E-A095-85749CB2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139" y="1218484"/>
            <a:ext cx="526789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800C-74B1-B347-AD15-DCF3C9105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139" y="2892022"/>
            <a:ext cx="5267894" cy="26607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B8A997-7B4E-0FEB-E1C8-3673553C79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961F439-0D1A-5301-13F7-BB4BF4D5C4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409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0FACE12-3E9C-439C-3042-E5786402F0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6147DA1-8FCD-B246-A776-7A97708B2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390" y="663261"/>
            <a:ext cx="2844113" cy="27657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E4146FA0-8F23-7240-9F4D-EAC8FEB642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9391" y="3701378"/>
            <a:ext cx="2844113" cy="19496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35C93EC-0D52-074D-8BBC-1C2E5580EC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9708" y="1713469"/>
            <a:ext cx="5189838" cy="39375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>
              <a:defRPr sz="1400">
                <a:solidFill>
                  <a:srgbClr val="242458"/>
                </a:solidFill>
              </a:defRPr>
            </a:lvl2pPr>
            <a:lvl3pPr>
              <a:defRPr sz="1200">
                <a:solidFill>
                  <a:srgbClr val="242458"/>
                </a:solidFill>
              </a:defRPr>
            </a:lvl3pPr>
            <a:lvl4pPr>
              <a:defRPr sz="1100">
                <a:solidFill>
                  <a:srgbClr val="242458"/>
                </a:solidFill>
              </a:defRPr>
            </a:lvl4pPr>
            <a:lvl5pPr>
              <a:defRPr sz="1100">
                <a:solidFill>
                  <a:srgbClr val="24245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91D8523-7F43-006F-1AC8-EEA61680B1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65897-853F-1C47-BBDF-85C2848C9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744" y="3466618"/>
            <a:ext cx="7010400" cy="130149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48219D-5749-0345-872E-2A8479BE9D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9744" y="5040694"/>
            <a:ext cx="7010400" cy="10995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4245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055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x 2 slide (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55690421-3F35-8D4D-A34F-48A077B1ED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99920" y="685097"/>
            <a:ext cx="5530415" cy="4315626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16">
            <a:extLst>
              <a:ext uri="{FF2B5EF4-FFF2-40B4-BE49-F238E27FC236}">
                <a16:creationId xmlns:a16="http://schemas.microsoft.com/office/drawing/2014/main" id="{42DD98AB-18FD-DC45-A6BA-D0327EBB01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665" y="1376694"/>
            <a:ext cx="5530415" cy="4315626"/>
          </a:xfrm>
          <a:prstGeom prst="flowChartInputOutpu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6D489B9A-7B8E-4627-2B2F-3C3470BD55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59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999FF5-FB5A-1943-B2A6-6A4864570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801" r="7801"/>
          <a:stretch/>
        </p:blipFill>
        <p:spPr>
          <a:xfrm>
            <a:off x="0" y="0"/>
            <a:ext cx="1028989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03535"/>
            <a:ext cx="3512756" cy="405093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760785D-4626-AA44-B688-E947D5919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66001" y="-8467"/>
            <a:ext cx="8625998" cy="6897505"/>
          </a:xfrm>
          <a:custGeom>
            <a:avLst/>
            <a:gdLst>
              <a:gd name="connsiteX0" fmla="*/ 0 w 8107362"/>
              <a:gd name="connsiteY0" fmla="*/ 0 h 6867525"/>
              <a:gd name="connsiteX1" fmla="*/ 8107362 w 8107362"/>
              <a:gd name="connsiteY1" fmla="*/ 0 h 6867525"/>
              <a:gd name="connsiteX2" fmla="*/ 8107362 w 8107362"/>
              <a:gd name="connsiteY2" fmla="*/ 6867525 h 6867525"/>
              <a:gd name="connsiteX3" fmla="*/ 0 w 8107362"/>
              <a:gd name="connsiteY3" fmla="*/ 6867525 h 6867525"/>
              <a:gd name="connsiteX4" fmla="*/ 0 w 8107362"/>
              <a:gd name="connsiteY4" fmla="*/ 0 h 6867525"/>
              <a:gd name="connsiteX0" fmla="*/ 3377184 w 8107362"/>
              <a:gd name="connsiteY0" fmla="*/ 0 h 6867525"/>
              <a:gd name="connsiteX1" fmla="*/ 8107362 w 8107362"/>
              <a:gd name="connsiteY1" fmla="*/ 0 h 6867525"/>
              <a:gd name="connsiteX2" fmla="*/ 8107362 w 8107362"/>
              <a:gd name="connsiteY2" fmla="*/ 6867525 h 6867525"/>
              <a:gd name="connsiteX3" fmla="*/ 0 w 8107362"/>
              <a:gd name="connsiteY3" fmla="*/ 6867525 h 6867525"/>
              <a:gd name="connsiteX4" fmla="*/ 3377184 w 8107362"/>
              <a:gd name="connsiteY4" fmla="*/ 0 h 6867525"/>
              <a:gd name="connsiteX0" fmla="*/ 3416941 w 8147119"/>
              <a:gd name="connsiteY0" fmla="*/ 0 h 6877464"/>
              <a:gd name="connsiteX1" fmla="*/ 8147119 w 8147119"/>
              <a:gd name="connsiteY1" fmla="*/ 0 h 6877464"/>
              <a:gd name="connsiteX2" fmla="*/ 8147119 w 8147119"/>
              <a:gd name="connsiteY2" fmla="*/ 6867525 h 6877464"/>
              <a:gd name="connsiteX3" fmla="*/ 0 w 8147119"/>
              <a:gd name="connsiteY3" fmla="*/ 6877464 h 6877464"/>
              <a:gd name="connsiteX4" fmla="*/ 3416941 w 8147119"/>
              <a:gd name="connsiteY4" fmla="*/ 0 h 6877464"/>
              <a:gd name="connsiteX0" fmla="*/ 3367245 w 8147119"/>
              <a:gd name="connsiteY0" fmla="*/ 0 h 6877464"/>
              <a:gd name="connsiteX1" fmla="*/ 8147119 w 8147119"/>
              <a:gd name="connsiteY1" fmla="*/ 0 h 6877464"/>
              <a:gd name="connsiteX2" fmla="*/ 8147119 w 8147119"/>
              <a:gd name="connsiteY2" fmla="*/ 6867525 h 6877464"/>
              <a:gd name="connsiteX3" fmla="*/ 0 w 8147119"/>
              <a:gd name="connsiteY3" fmla="*/ 6877464 h 6877464"/>
              <a:gd name="connsiteX4" fmla="*/ 3367245 w 8147119"/>
              <a:gd name="connsiteY4" fmla="*/ 0 h 6877464"/>
              <a:gd name="connsiteX0" fmla="*/ 3836374 w 8147119"/>
              <a:gd name="connsiteY0" fmla="*/ 0 h 6877464"/>
              <a:gd name="connsiteX1" fmla="*/ 8147119 w 8147119"/>
              <a:gd name="connsiteY1" fmla="*/ 0 h 6877464"/>
              <a:gd name="connsiteX2" fmla="*/ 8147119 w 8147119"/>
              <a:gd name="connsiteY2" fmla="*/ 6867525 h 6877464"/>
              <a:gd name="connsiteX3" fmla="*/ 0 w 8147119"/>
              <a:gd name="connsiteY3" fmla="*/ 6877464 h 6877464"/>
              <a:gd name="connsiteX4" fmla="*/ 3836374 w 8147119"/>
              <a:gd name="connsiteY4" fmla="*/ 0 h 6877464"/>
              <a:gd name="connsiteX0" fmla="*/ 3800287 w 8111032"/>
              <a:gd name="connsiteY0" fmla="*/ 0 h 6889038"/>
              <a:gd name="connsiteX1" fmla="*/ 8111032 w 8111032"/>
              <a:gd name="connsiteY1" fmla="*/ 0 h 6889038"/>
              <a:gd name="connsiteX2" fmla="*/ 8111032 w 8111032"/>
              <a:gd name="connsiteY2" fmla="*/ 6867525 h 6889038"/>
              <a:gd name="connsiteX3" fmla="*/ 0 w 8111032"/>
              <a:gd name="connsiteY3" fmla="*/ 6889038 h 6889038"/>
              <a:gd name="connsiteX4" fmla="*/ 3800287 w 8111032"/>
              <a:gd name="connsiteY4" fmla="*/ 0 h 6889038"/>
              <a:gd name="connsiteX0" fmla="*/ 2964387 w 8111032"/>
              <a:gd name="connsiteY0" fmla="*/ 0 h 6897505"/>
              <a:gd name="connsiteX1" fmla="*/ 8111032 w 8111032"/>
              <a:gd name="connsiteY1" fmla="*/ 8467 h 6897505"/>
              <a:gd name="connsiteX2" fmla="*/ 8111032 w 8111032"/>
              <a:gd name="connsiteY2" fmla="*/ 6875992 h 6897505"/>
              <a:gd name="connsiteX3" fmla="*/ 0 w 8111032"/>
              <a:gd name="connsiteY3" fmla="*/ 6897505 h 6897505"/>
              <a:gd name="connsiteX4" fmla="*/ 2964387 w 8111032"/>
              <a:gd name="connsiteY4" fmla="*/ 0 h 6897505"/>
              <a:gd name="connsiteX0" fmla="*/ 3817885 w 8964530"/>
              <a:gd name="connsiteY0" fmla="*/ 0 h 6897505"/>
              <a:gd name="connsiteX1" fmla="*/ 8964530 w 8964530"/>
              <a:gd name="connsiteY1" fmla="*/ 8467 h 6897505"/>
              <a:gd name="connsiteX2" fmla="*/ 8964530 w 8964530"/>
              <a:gd name="connsiteY2" fmla="*/ 6875992 h 6897505"/>
              <a:gd name="connsiteX3" fmla="*/ 0 w 8964530"/>
              <a:gd name="connsiteY3" fmla="*/ 6897505 h 6897505"/>
              <a:gd name="connsiteX4" fmla="*/ 3817885 w 8964530"/>
              <a:gd name="connsiteY4" fmla="*/ 0 h 689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64530" h="6897505">
                <a:moveTo>
                  <a:pt x="3817885" y="0"/>
                </a:moveTo>
                <a:lnTo>
                  <a:pt x="8964530" y="8467"/>
                </a:lnTo>
                <a:lnTo>
                  <a:pt x="8964530" y="6875992"/>
                </a:lnTo>
                <a:lnTo>
                  <a:pt x="0" y="6897505"/>
                </a:lnTo>
                <a:lnTo>
                  <a:pt x="3817885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5681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760785D-4626-AA44-B688-E947D5919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84638" y="0"/>
            <a:ext cx="8107362" cy="6867525"/>
          </a:xfrm>
          <a:custGeom>
            <a:avLst/>
            <a:gdLst>
              <a:gd name="connsiteX0" fmla="*/ 0 w 8107362"/>
              <a:gd name="connsiteY0" fmla="*/ 0 h 6867525"/>
              <a:gd name="connsiteX1" fmla="*/ 8107362 w 8107362"/>
              <a:gd name="connsiteY1" fmla="*/ 0 h 6867525"/>
              <a:gd name="connsiteX2" fmla="*/ 8107362 w 8107362"/>
              <a:gd name="connsiteY2" fmla="*/ 6867525 h 6867525"/>
              <a:gd name="connsiteX3" fmla="*/ 0 w 8107362"/>
              <a:gd name="connsiteY3" fmla="*/ 6867525 h 6867525"/>
              <a:gd name="connsiteX4" fmla="*/ 0 w 8107362"/>
              <a:gd name="connsiteY4" fmla="*/ 0 h 6867525"/>
              <a:gd name="connsiteX0" fmla="*/ 3377184 w 8107362"/>
              <a:gd name="connsiteY0" fmla="*/ 0 h 6867525"/>
              <a:gd name="connsiteX1" fmla="*/ 8107362 w 8107362"/>
              <a:gd name="connsiteY1" fmla="*/ 0 h 6867525"/>
              <a:gd name="connsiteX2" fmla="*/ 8107362 w 8107362"/>
              <a:gd name="connsiteY2" fmla="*/ 6867525 h 6867525"/>
              <a:gd name="connsiteX3" fmla="*/ 0 w 8107362"/>
              <a:gd name="connsiteY3" fmla="*/ 6867525 h 6867525"/>
              <a:gd name="connsiteX4" fmla="*/ 3377184 w 8107362"/>
              <a:gd name="connsiteY4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7362" h="6867525">
                <a:moveTo>
                  <a:pt x="3377184" y="0"/>
                </a:moveTo>
                <a:lnTo>
                  <a:pt x="8107362" y="0"/>
                </a:lnTo>
                <a:lnTo>
                  <a:pt x="8107362" y="6867525"/>
                </a:lnTo>
                <a:lnTo>
                  <a:pt x="0" y="6867525"/>
                </a:lnTo>
                <a:lnTo>
                  <a:pt x="3377184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>
                <a:solidFill>
                  <a:srgbClr val="242458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39F7F20-B988-0045-8743-935C94512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03535"/>
            <a:ext cx="3512756" cy="405093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9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(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234" y="1403535"/>
            <a:ext cx="3512756" cy="405093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791C9D9-92A3-D6D3-3EBB-D1CDA22AA9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540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(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17" y="1403535"/>
            <a:ext cx="9158089" cy="405093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BA1C41B-CAE2-60BC-CFE3-186E53BDE7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147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(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19" y="1403535"/>
            <a:ext cx="3512756" cy="405093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AD50D4-7FB9-1D4D-98C6-815859C97B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11162" y="-26508"/>
            <a:ext cx="10572509" cy="6930374"/>
          </a:xfrm>
          <a:custGeom>
            <a:avLst/>
            <a:gdLst>
              <a:gd name="connsiteX0" fmla="*/ 0 w 7637462"/>
              <a:gd name="connsiteY0" fmla="*/ 0 h 6858000"/>
              <a:gd name="connsiteX1" fmla="*/ 4208462 w 7637462"/>
              <a:gd name="connsiteY1" fmla="*/ 0 h 6858000"/>
              <a:gd name="connsiteX2" fmla="*/ 7637462 w 7637462"/>
              <a:gd name="connsiteY2" fmla="*/ 3429000 h 6858000"/>
              <a:gd name="connsiteX3" fmla="*/ 4208462 w 7637462"/>
              <a:gd name="connsiteY3" fmla="*/ 6858000 h 6858000"/>
              <a:gd name="connsiteX4" fmla="*/ 0 w 7637462"/>
              <a:gd name="connsiteY4" fmla="*/ 6858000 h 6858000"/>
              <a:gd name="connsiteX5" fmla="*/ 3429000 w 7637462"/>
              <a:gd name="connsiteY5" fmla="*/ 3429000 h 6858000"/>
              <a:gd name="connsiteX6" fmla="*/ 0 w 7637462"/>
              <a:gd name="connsiteY6" fmla="*/ 0 h 6858000"/>
              <a:gd name="connsiteX0" fmla="*/ 0 w 8006739"/>
              <a:gd name="connsiteY0" fmla="*/ 17584 h 6858000"/>
              <a:gd name="connsiteX1" fmla="*/ 4577739 w 8006739"/>
              <a:gd name="connsiteY1" fmla="*/ 0 h 6858000"/>
              <a:gd name="connsiteX2" fmla="*/ 8006739 w 8006739"/>
              <a:gd name="connsiteY2" fmla="*/ 3429000 h 6858000"/>
              <a:gd name="connsiteX3" fmla="*/ 4577739 w 8006739"/>
              <a:gd name="connsiteY3" fmla="*/ 6858000 h 6858000"/>
              <a:gd name="connsiteX4" fmla="*/ 369277 w 8006739"/>
              <a:gd name="connsiteY4" fmla="*/ 6858000 h 6858000"/>
              <a:gd name="connsiteX5" fmla="*/ 3798277 w 8006739"/>
              <a:gd name="connsiteY5" fmla="*/ 3429000 h 6858000"/>
              <a:gd name="connsiteX6" fmla="*/ 0 w 8006739"/>
              <a:gd name="connsiteY6" fmla="*/ 17584 h 6858000"/>
              <a:gd name="connsiteX0" fmla="*/ 35169 w 8041908"/>
              <a:gd name="connsiteY0" fmla="*/ 17584 h 6893170"/>
              <a:gd name="connsiteX1" fmla="*/ 4612908 w 8041908"/>
              <a:gd name="connsiteY1" fmla="*/ 0 h 6893170"/>
              <a:gd name="connsiteX2" fmla="*/ 8041908 w 8041908"/>
              <a:gd name="connsiteY2" fmla="*/ 3429000 h 6893170"/>
              <a:gd name="connsiteX3" fmla="*/ 4612908 w 8041908"/>
              <a:gd name="connsiteY3" fmla="*/ 6858000 h 6893170"/>
              <a:gd name="connsiteX4" fmla="*/ 0 w 8041908"/>
              <a:gd name="connsiteY4" fmla="*/ 6893170 h 6893170"/>
              <a:gd name="connsiteX5" fmla="*/ 3833446 w 8041908"/>
              <a:gd name="connsiteY5" fmla="*/ 3429000 h 6893170"/>
              <a:gd name="connsiteX6" fmla="*/ 35169 w 8041908"/>
              <a:gd name="connsiteY6" fmla="*/ 17584 h 6893170"/>
              <a:gd name="connsiteX0" fmla="*/ 35169 w 8041908"/>
              <a:gd name="connsiteY0" fmla="*/ 17584 h 6893170"/>
              <a:gd name="connsiteX1" fmla="*/ 4612908 w 8041908"/>
              <a:gd name="connsiteY1" fmla="*/ 0 h 6893170"/>
              <a:gd name="connsiteX2" fmla="*/ 8041908 w 8041908"/>
              <a:gd name="connsiteY2" fmla="*/ 3429000 h 6893170"/>
              <a:gd name="connsiteX3" fmla="*/ 6301031 w 8041908"/>
              <a:gd name="connsiteY3" fmla="*/ 6875585 h 6893170"/>
              <a:gd name="connsiteX4" fmla="*/ 0 w 8041908"/>
              <a:gd name="connsiteY4" fmla="*/ 6893170 h 6893170"/>
              <a:gd name="connsiteX5" fmla="*/ 3833446 w 8041908"/>
              <a:gd name="connsiteY5" fmla="*/ 3429000 h 6893170"/>
              <a:gd name="connsiteX6" fmla="*/ 35169 w 8041908"/>
              <a:gd name="connsiteY6" fmla="*/ 17584 h 6893170"/>
              <a:gd name="connsiteX0" fmla="*/ 35169 w 10081723"/>
              <a:gd name="connsiteY0" fmla="*/ 17584 h 6893170"/>
              <a:gd name="connsiteX1" fmla="*/ 4612908 w 10081723"/>
              <a:gd name="connsiteY1" fmla="*/ 0 h 6893170"/>
              <a:gd name="connsiteX2" fmla="*/ 10081723 w 10081723"/>
              <a:gd name="connsiteY2" fmla="*/ 3393831 h 6893170"/>
              <a:gd name="connsiteX3" fmla="*/ 6301031 w 10081723"/>
              <a:gd name="connsiteY3" fmla="*/ 6875585 h 6893170"/>
              <a:gd name="connsiteX4" fmla="*/ 0 w 10081723"/>
              <a:gd name="connsiteY4" fmla="*/ 6893170 h 6893170"/>
              <a:gd name="connsiteX5" fmla="*/ 3833446 w 10081723"/>
              <a:gd name="connsiteY5" fmla="*/ 3429000 h 6893170"/>
              <a:gd name="connsiteX6" fmla="*/ 35169 w 10081723"/>
              <a:gd name="connsiteY6" fmla="*/ 17584 h 6893170"/>
              <a:gd name="connsiteX0" fmla="*/ 35169 w 10380662"/>
              <a:gd name="connsiteY0" fmla="*/ 17584 h 6893170"/>
              <a:gd name="connsiteX1" fmla="*/ 4612908 w 10380662"/>
              <a:gd name="connsiteY1" fmla="*/ 0 h 6893170"/>
              <a:gd name="connsiteX2" fmla="*/ 10380662 w 10380662"/>
              <a:gd name="connsiteY2" fmla="*/ 3130062 h 6893170"/>
              <a:gd name="connsiteX3" fmla="*/ 6301031 w 10380662"/>
              <a:gd name="connsiteY3" fmla="*/ 6875585 h 6893170"/>
              <a:gd name="connsiteX4" fmla="*/ 0 w 10380662"/>
              <a:gd name="connsiteY4" fmla="*/ 6893170 h 6893170"/>
              <a:gd name="connsiteX5" fmla="*/ 3833446 w 10380662"/>
              <a:gd name="connsiteY5" fmla="*/ 3429000 h 6893170"/>
              <a:gd name="connsiteX6" fmla="*/ 35169 w 10380662"/>
              <a:gd name="connsiteY6" fmla="*/ 17584 h 6893170"/>
              <a:gd name="connsiteX0" fmla="*/ 35169 w 10380662"/>
              <a:gd name="connsiteY0" fmla="*/ 0 h 6875586"/>
              <a:gd name="connsiteX1" fmla="*/ 6230692 w 10380662"/>
              <a:gd name="connsiteY1" fmla="*/ 17586 h 6875586"/>
              <a:gd name="connsiteX2" fmla="*/ 10380662 w 10380662"/>
              <a:gd name="connsiteY2" fmla="*/ 3112478 h 6875586"/>
              <a:gd name="connsiteX3" fmla="*/ 6301031 w 10380662"/>
              <a:gd name="connsiteY3" fmla="*/ 6858001 h 6875586"/>
              <a:gd name="connsiteX4" fmla="*/ 0 w 10380662"/>
              <a:gd name="connsiteY4" fmla="*/ 6875586 h 6875586"/>
              <a:gd name="connsiteX5" fmla="*/ 3833446 w 10380662"/>
              <a:gd name="connsiteY5" fmla="*/ 3411416 h 6875586"/>
              <a:gd name="connsiteX6" fmla="*/ 35169 w 10380662"/>
              <a:gd name="connsiteY6" fmla="*/ 0 h 6875586"/>
              <a:gd name="connsiteX0" fmla="*/ 35169 w 10011385"/>
              <a:gd name="connsiteY0" fmla="*/ 0 h 6875586"/>
              <a:gd name="connsiteX1" fmla="*/ 6230692 w 10011385"/>
              <a:gd name="connsiteY1" fmla="*/ 17586 h 6875586"/>
              <a:gd name="connsiteX2" fmla="*/ 10011385 w 10011385"/>
              <a:gd name="connsiteY2" fmla="*/ 3341078 h 6875586"/>
              <a:gd name="connsiteX3" fmla="*/ 6301031 w 10011385"/>
              <a:gd name="connsiteY3" fmla="*/ 6858001 h 6875586"/>
              <a:gd name="connsiteX4" fmla="*/ 0 w 10011385"/>
              <a:gd name="connsiteY4" fmla="*/ 6875586 h 6875586"/>
              <a:gd name="connsiteX5" fmla="*/ 3833446 w 10011385"/>
              <a:gd name="connsiteY5" fmla="*/ 3411416 h 6875586"/>
              <a:gd name="connsiteX6" fmla="*/ 35169 w 10011385"/>
              <a:gd name="connsiteY6" fmla="*/ 0 h 6875586"/>
              <a:gd name="connsiteX0" fmla="*/ 35169 w 10169646"/>
              <a:gd name="connsiteY0" fmla="*/ 0 h 6875586"/>
              <a:gd name="connsiteX1" fmla="*/ 6230692 w 10169646"/>
              <a:gd name="connsiteY1" fmla="*/ 17586 h 6875586"/>
              <a:gd name="connsiteX2" fmla="*/ 10169646 w 10169646"/>
              <a:gd name="connsiteY2" fmla="*/ 3358662 h 6875586"/>
              <a:gd name="connsiteX3" fmla="*/ 6301031 w 10169646"/>
              <a:gd name="connsiteY3" fmla="*/ 6858001 h 6875586"/>
              <a:gd name="connsiteX4" fmla="*/ 0 w 10169646"/>
              <a:gd name="connsiteY4" fmla="*/ 6875586 h 6875586"/>
              <a:gd name="connsiteX5" fmla="*/ 3833446 w 10169646"/>
              <a:gd name="connsiteY5" fmla="*/ 3411416 h 6875586"/>
              <a:gd name="connsiteX6" fmla="*/ 35169 w 10169646"/>
              <a:gd name="connsiteY6" fmla="*/ 0 h 6875586"/>
              <a:gd name="connsiteX0" fmla="*/ 35169 w 10169646"/>
              <a:gd name="connsiteY0" fmla="*/ 0 h 6875586"/>
              <a:gd name="connsiteX1" fmla="*/ 6230692 w 10169646"/>
              <a:gd name="connsiteY1" fmla="*/ 17586 h 6875586"/>
              <a:gd name="connsiteX2" fmla="*/ 10169646 w 10169646"/>
              <a:gd name="connsiteY2" fmla="*/ 3358662 h 6875586"/>
              <a:gd name="connsiteX3" fmla="*/ 6301031 w 10169646"/>
              <a:gd name="connsiteY3" fmla="*/ 6858001 h 6875586"/>
              <a:gd name="connsiteX4" fmla="*/ 0 w 10169646"/>
              <a:gd name="connsiteY4" fmla="*/ 6875586 h 6875586"/>
              <a:gd name="connsiteX5" fmla="*/ 3763108 w 10169646"/>
              <a:gd name="connsiteY5" fmla="*/ 3429000 h 6875586"/>
              <a:gd name="connsiteX6" fmla="*/ 35169 w 10169646"/>
              <a:gd name="connsiteY6" fmla="*/ 0 h 6875586"/>
              <a:gd name="connsiteX0" fmla="*/ 26460 w 10169646"/>
              <a:gd name="connsiteY0" fmla="*/ 0 h 6901712"/>
              <a:gd name="connsiteX1" fmla="*/ 6230692 w 10169646"/>
              <a:gd name="connsiteY1" fmla="*/ 43712 h 6901712"/>
              <a:gd name="connsiteX2" fmla="*/ 10169646 w 10169646"/>
              <a:gd name="connsiteY2" fmla="*/ 3384788 h 6901712"/>
              <a:gd name="connsiteX3" fmla="*/ 6301031 w 10169646"/>
              <a:gd name="connsiteY3" fmla="*/ 6884127 h 6901712"/>
              <a:gd name="connsiteX4" fmla="*/ 0 w 10169646"/>
              <a:gd name="connsiteY4" fmla="*/ 6901712 h 6901712"/>
              <a:gd name="connsiteX5" fmla="*/ 3763108 w 10169646"/>
              <a:gd name="connsiteY5" fmla="*/ 3455126 h 6901712"/>
              <a:gd name="connsiteX6" fmla="*/ 26460 w 10169646"/>
              <a:gd name="connsiteY6" fmla="*/ 0 h 6901712"/>
              <a:gd name="connsiteX0" fmla="*/ 26460 w 10169646"/>
              <a:gd name="connsiteY0" fmla="*/ 8540 h 6910252"/>
              <a:gd name="connsiteX1" fmla="*/ 6230692 w 10169646"/>
              <a:gd name="connsiteY1" fmla="*/ 0 h 6910252"/>
              <a:gd name="connsiteX2" fmla="*/ 10169646 w 10169646"/>
              <a:gd name="connsiteY2" fmla="*/ 3393328 h 6910252"/>
              <a:gd name="connsiteX3" fmla="*/ 6301031 w 10169646"/>
              <a:gd name="connsiteY3" fmla="*/ 6892667 h 6910252"/>
              <a:gd name="connsiteX4" fmla="*/ 0 w 10169646"/>
              <a:gd name="connsiteY4" fmla="*/ 6910252 h 6910252"/>
              <a:gd name="connsiteX5" fmla="*/ 3763108 w 10169646"/>
              <a:gd name="connsiteY5" fmla="*/ 3463666 h 6910252"/>
              <a:gd name="connsiteX6" fmla="*/ 26460 w 10169646"/>
              <a:gd name="connsiteY6" fmla="*/ 8540 h 6910252"/>
              <a:gd name="connsiteX0" fmla="*/ 26460 w 10169646"/>
              <a:gd name="connsiteY0" fmla="*/ 8540 h 6910252"/>
              <a:gd name="connsiteX1" fmla="*/ 6230692 w 10169646"/>
              <a:gd name="connsiteY1" fmla="*/ 0 h 6910252"/>
              <a:gd name="connsiteX2" fmla="*/ 10169646 w 10169646"/>
              <a:gd name="connsiteY2" fmla="*/ 3462997 h 6910252"/>
              <a:gd name="connsiteX3" fmla="*/ 6301031 w 10169646"/>
              <a:gd name="connsiteY3" fmla="*/ 6892667 h 6910252"/>
              <a:gd name="connsiteX4" fmla="*/ 0 w 10169646"/>
              <a:gd name="connsiteY4" fmla="*/ 6910252 h 6910252"/>
              <a:gd name="connsiteX5" fmla="*/ 3763108 w 10169646"/>
              <a:gd name="connsiteY5" fmla="*/ 3463666 h 6910252"/>
              <a:gd name="connsiteX6" fmla="*/ 26460 w 10169646"/>
              <a:gd name="connsiteY6" fmla="*/ 8540 h 6910252"/>
              <a:gd name="connsiteX0" fmla="*/ 0 w 10195437"/>
              <a:gd name="connsiteY0" fmla="*/ 0 h 6910420"/>
              <a:gd name="connsiteX1" fmla="*/ 6256483 w 10195437"/>
              <a:gd name="connsiteY1" fmla="*/ 168 h 6910420"/>
              <a:gd name="connsiteX2" fmla="*/ 10195437 w 10195437"/>
              <a:gd name="connsiteY2" fmla="*/ 3463165 h 6910420"/>
              <a:gd name="connsiteX3" fmla="*/ 6326822 w 10195437"/>
              <a:gd name="connsiteY3" fmla="*/ 6892835 h 6910420"/>
              <a:gd name="connsiteX4" fmla="*/ 25791 w 10195437"/>
              <a:gd name="connsiteY4" fmla="*/ 6910420 h 6910420"/>
              <a:gd name="connsiteX5" fmla="*/ 3788899 w 10195437"/>
              <a:gd name="connsiteY5" fmla="*/ 3463834 h 6910420"/>
              <a:gd name="connsiteX6" fmla="*/ 0 w 10195437"/>
              <a:gd name="connsiteY6" fmla="*/ 0 h 6910420"/>
              <a:gd name="connsiteX0" fmla="*/ 0 w 10195437"/>
              <a:gd name="connsiteY0" fmla="*/ 9258 h 6919678"/>
              <a:gd name="connsiteX1" fmla="*/ 6680689 w 10195437"/>
              <a:gd name="connsiteY1" fmla="*/ 0 h 6919678"/>
              <a:gd name="connsiteX2" fmla="*/ 10195437 w 10195437"/>
              <a:gd name="connsiteY2" fmla="*/ 3472423 h 6919678"/>
              <a:gd name="connsiteX3" fmla="*/ 6326822 w 10195437"/>
              <a:gd name="connsiteY3" fmla="*/ 6902093 h 6919678"/>
              <a:gd name="connsiteX4" fmla="*/ 25791 w 10195437"/>
              <a:gd name="connsiteY4" fmla="*/ 6919678 h 6919678"/>
              <a:gd name="connsiteX5" fmla="*/ 3788899 w 10195437"/>
              <a:gd name="connsiteY5" fmla="*/ 3473092 h 6919678"/>
              <a:gd name="connsiteX6" fmla="*/ 0 w 10195437"/>
              <a:gd name="connsiteY6" fmla="*/ 9258 h 6919678"/>
              <a:gd name="connsiteX0" fmla="*/ 0 w 10195437"/>
              <a:gd name="connsiteY0" fmla="*/ 9258 h 6930374"/>
              <a:gd name="connsiteX1" fmla="*/ 6680689 w 10195437"/>
              <a:gd name="connsiteY1" fmla="*/ 0 h 6930374"/>
              <a:gd name="connsiteX2" fmla="*/ 10195437 w 10195437"/>
              <a:gd name="connsiteY2" fmla="*/ 3472423 h 6930374"/>
              <a:gd name="connsiteX3" fmla="*/ 6713321 w 10195437"/>
              <a:gd name="connsiteY3" fmla="*/ 6930374 h 6930374"/>
              <a:gd name="connsiteX4" fmla="*/ 25791 w 10195437"/>
              <a:gd name="connsiteY4" fmla="*/ 6919678 h 6930374"/>
              <a:gd name="connsiteX5" fmla="*/ 3788899 w 10195437"/>
              <a:gd name="connsiteY5" fmla="*/ 3473092 h 6930374"/>
              <a:gd name="connsiteX6" fmla="*/ 0 w 10195437"/>
              <a:gd name="connsiteY6" fmla="*/ 9258 h 6930374"/>
              <a:gd name="connsiteX0" fmla="*/ 0 w 10572509"/>
              <a:gd name="connsiteY0" fmla="*/ 9258 h 6930374"/>
              <a:gd name="connsiteX1" fmla="*/ 6680689 w 10572509"/>
              <a:gd name="connsiteY1" fmla="*/ 0 h 6930374"/>
              <a:gd name="connsiteX2" fmla="*/ 10572509 w 10572509"/>
              <a:gd name="connsiteY2" fmla="*/ 3491276 h 6930374"/>
              <a:gd name="connsiteX3" fmla="*/ 6713321 w 10572509"/>
              <a:gd name="connsiteY3" fmla="*/ 6930374 h 6930374"/>
              <a:gd name="connsiteX4" fmla="*/ 25791 w 10572509"/>
              <a:gd name="connsiteY4" fmla="*/ 6919678 h 6930374"/>
              <a:gd name="connsiteX5" fmla="*/ 3788899 w 10572509"/>
              <a:gd name="connsiteY5" fmla="*/ 3473092 h 6930374"/>
              <a:gd name="connsiteX6" fmla="*/ 0 w 10572509"/>
              <a:gd name="connsiteY6" fmla="*/ 9258 h 6930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72509" h="6930374">
                <a:moveTo>
                  <a:pt x="0" y="9258"/>
                </a:moveTo>
                <a:lnTo>
                  <a:pt x="6680689" y="0"/>
                </a:lnTo>
                <a:lnTo>
                  <a:pt x="10572509" y="3491276"/>
                </a:lnTo>
                <a:lnTo>
                  <a:pt x="6713321" y="6930374"/>
                </a:lnTo>
                <a:lnTo>
                  <a:pt x="25791" y="6919678"/>
                </a:lnTo>
                <a:lnTo>
                  <a:pt x="3788899" y="3473092"/>
                </a:lnTo>
                <a:lnTo>
                  <a:pt x="0" y="9258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>
                <a:solidFill>
                  <a:srgbClr val="24245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739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slide (4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A810AFF-A47D-F74F-BFB0-044141BED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19" y="1403535"/>
            <a:ext cx="3512756" cy="405093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272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(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E6FD3A4-16F0-0607-CC74-EF683118AD2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29559" y="2092752"/>
            <a:ext cx="10737130" cy="3968684"/>
          </a:xfrm>
          <a:custGeom>
            <a:avLst/>
            <a:gdLst>
              <a:gd name="connsiteX0" fmla="*/ 0 w 10726900"/>
              <a:gd name="connsiteY0" fmla="*/ 0 h 4178999"/>
              <a:gd name="connsiteX1" fmla="*/ 10030386 w 10726900"/>
              <a:gd name="connsiteY1" fmla="*/ 0 h 4178999"/>
              <a:gd name="connsiteX2" fmla="*/ 10726900 w 10726900"/>
              <a:gd name="connsiteY2" fmla="*/ 696514 h 4178999"/>
              <a:gd name="connsiteX3" fmla="*/ 10726900 w 10726900"/>
              <a:gd name="connsiteY3" fmla="*/ 4178999 h 4178999"/>
              <a:gd name="connsiteX4" fmla="*/ 0 w 10726900"/>
              <a:gd name="connsiteY4" fmla="*/ 4178999 h 4178999"/>
              <a:gd name="connsiteX5" fmla="*/ 0 w 10726900"/>
              <a:gd name="connsiteY5" fmla="*/ 0 h 4178999"/>
              <a:gd name="connsiteX0" fmla="*/ 0 w 10736327"/>
              <a:gd name="connsiteY0" fmla="*/ 0 h 4178999"/>
              <a:gd name="connsiteX1" fmla="*/ 10030386 w 10736327"/>
              <a:gd name="connsiteY1" fmla="*/ 0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9427 h 4188426"/>
              <a:gd name="connsiteX1" fmla="*/ 10718543 w 10736327"/>
              <a:gd name="connsiteY1" fmla="*/ 0 h 4188426"/>
              <a:gd name="connsiteX2" fmla="*/ 10736327 w 10736327"/>
              <a:gd name="connsiteY2" fmla="*/ 4146725 h 4188426"/>
              <a:gd name="connsiteX3" fmla="*/ 10726900 w 10736327"/>
              <a:gd name="connsiteY3" fmla="*/ 4188426 h 4188426"/>
              <a:gd name="connsiteX4" fmla="*/ 0 w 10736327"/>
              <a:gd name="connsiteY4" fmla="*/ 4188426 h 4188426"/>
              <a:gd name="connsiteX5" fmla="*/ 0 w 10736327"/>
              <a:gd name="connsiteY5" fmla="*/ 9427 h 4188426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9275172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9275172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8030834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8030834 w 10726901"/>
              <a:gd name="connsiteY4" fmla="*/ 4188425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7493506 w 10726901"/>
              <a:gd name="connsiteY4" fmla="*/ 4178998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4 w 10718543"/>
              <a:gd name="connsiteY3" fmla="*/ 302493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5 w 10718543"/>
              <a:gd name="connsiteY3" fmla="*/ 417500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8543" h="4188425">
                <a:moveTo>
                  <a:pt x="0" y="9426"/>
                </a:moveTo>
                <a:lnTo>
                  <a:pt x="10689192" y="0"/>
                </a:lnTo>
                <a:lnTo>
                  <a:pt x="10718543" y="28280"/>
                </a:lnTo>
                <a:cubicBezTo>
                  <a:pt x="10718187" y="1027165"/>
                  <a:pt x="10717831" y="3176120"/>
                  <a:pt x="10717475" y="4175005"/>
                </a:cubicBezTo>
                <a:lnTo>
                  <a:pt x="7493506" y="4178998"/>
                </a:lnTo>
                <a:lnTo>
                  <a:pt x="0" y="4188425"/>
                </a:lnTo>
                <a:lnTo>
                  <a:pt x="0" y="9426"/>
                </a:ln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E963-8E0D-861E-A053-0132A8020698}"/>
              </a:ext>
            </a:extLst>
          </p:cNvPr>
          <p:cNvSpPr/>
          <p:nvPr userDrawn="1"/>
        </p:nvSpPr>
        <p:spPr>
          <a:xfrm>
            <a:off x="0" y="0"/>
            <a:ext cx="12192000" cy="1715679"/>
          </a:xfrm>
          <a:prstGeom prst="rect">
            <a:avLst/>
          </a:prstGeom>
          <a:solidFill>
            <a:srgbClr val="131B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A647732-E265-78D3-EDDB-25D9F372B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2446"/>
            <a:ext cx="10726901" cy="551575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8AC194-9C5C-1CB7-3939-5FDFB0ADC1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03517" y="6312023"/>
            <a:ext cx="2101694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750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(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000EB4-59F1-0944-9F4C-EBFCD580D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0" y="1122363"/>
            <a:ext cx="54635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12D6B65-D7D2-DC44-BDA6-77A6BD66D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3602038"/>
            <a:ext cx="5463540" cy="10995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B08053D-596B-24AF-AA68-313583C797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00" y="5670616"/>
            <a:ext cx="2846896" cy="6494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[Government Security Classification] </a:t>
            </a:r>
          </a:p>
        </p:txBody>
      </p:sp>
    </p:spTree>
    <p:extLst>
      <p:ext uri="{BB962C8B-B14F-4D97-AF65-F5344CB8AC3E}">
        <p14:creationId xmlns:p14="http://schemas.microsoft.com/office/powerpoint/2010/main" val="239538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000EB4-59F1-0944-9F4C-EBFCD580D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0" y="1122363"/>
            <a:ext cx="54635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12D6B65-D7D2-DC44-BDA6-77A6BD66D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3602038"/>
            <a:ext cx="5463540" cy="10995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94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4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A911F03-F369-C248-8096-71224AF13C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744" y="3036507"/>
            <a:ext cx="7010400" cy="169398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9EF2EDA-D4C8-DC4E-8304-F794C02C8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9744" y="5040694"/>
            <a:ext cx="7010400" cy="10995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89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815412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985DC-4BB4-C645-B243-65563D2BA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6297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E472051-292F-834D-A300-60B82E0619A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5061680" y="2296297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EAF7CD6-3F9E-6E9B-7A55-D5DBF951D4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0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2446"/>
            <a:ext cx="3129539" cy="1901537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E472051-292F-834D-A300-60B82E0619A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4696691" y="862446"/>
            <a:ext cx="4956463" cy="491911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A66510A-AD89-824B-F70B-54225D4EB4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8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2446"/>
            <a:ext cx="10726901" cy="551575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56AD488-E097-6300-C683-42230F499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24B90D-F5BB-B1C3-2C39-BFDA7655C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93129"/>
            <a:ext cx="10726900" cy="4188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605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349C-FD03-3C43-B224-38F2389F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2446"/>
            <a:ext cx="10726901" cy="551575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24245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518C194-AE72-6D7E-E35F-705BAC4E492C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478133" y="2092752"/>
            <a:ext cx="3421930" cy="3968684"/>
          </a:xfrm>
          <a:custGeom>
            <a:avLst/>
            <a:gdLst>
              <a:gd name="connsiteX0" fmla="*/ 0 w 10726900"/>
              <a:gd name="connsiteY0" fmla="*/ 0 h 4178999"/>
              <a:gd name="connsiteX1" fmla="*/ 10030386 w 10726900"/>
              <a:gd name="connsiteY1" fmla="*/ 0 h 4178999"/>
              <a:gd name="connsiteX2" fmla="*/ 10726900 w 10726900"/>
              <a:gd name="connsiteY2" fmla="*/ 696514 h 4178999"/>
              <a:gd name="connsiteX3" fmla="*/ 10726900 w 10726900"/>
              <a:gd name="connsiteY3" fmla="*/ 4178999 h 4178999"/>
              <a:gd name="connsiteX4" fmla="*/ 0 w 10726900"/>
              <a:gd name="connsiteY4" fmla="*/ 4178999 h 4178999"/>
              <a:gd name="connsiteX5" fmla="*/ 0 w 10726900"/>
              <a:gd name="connsiteY5" fmla="*/ 0 h 4178999"/>
              <a:gd name="connsiteX0" fmla="*/ 0 w 10736327"/>
              <a:gd name="connsiteY0" fmla="*/ 0 h 4178999"/>
              <a:gd name="connsiteX1" fmla="*/ 10030386 w 10736327"/>
              <a:gd name="connsiteY1" fmla="*/ 0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9427 h 4188426"/>
              <a:gd name="connsiteX1" fmla="*/ 10718543 w 10736327"/>
              <a:gd name="connsiteY1" fmla="*/ 0 h 4188426"/>
              <a:gd name="connsiteX2" fmla="*/ 10736327 w 10736327"/>
              <a:gd name="connsiteY2" fmla="*/ 4146725 h 4188426"/>
              <a:gd name="connsiteX3" fmla="*/ 10726900 w 10736327"/>
              <a:gd name="connsiteY3" fmla="*/ 4188426 h 4188426"/>
              <a:gd name="connsiteX4" fmla="*/ 0 w 10736327"/>
              <a:gd name="connsiteY4" fmla="*/ 4188426 h 4188426"/>
              <a:gd name="connsiteX5" fmla="*/ 0 w 10736327"/>
              <a:gd name="connsiteY5" fmla="*/ 9427 h 4188426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9275172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9275172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8030834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8030834 w 10726901"/>
              <a:gd name="connsiteY4" fmla="*/ 4188425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7493506 w 10726901"/>
              <a:gd name="connsiteY4" fmla="*/ 4178998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4 w 10718543"/>
              <a:gd name="connsiteY3" fmla="*/ 302493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5 w 10718543"/>
              <a:gd name="connsiteY3" fmla="*/ 4175006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8543" h="4188425">
                <a:moveTo>
                  <a:pt x="0" y="9426"/>
                </a:moveTo>
                <a:lnTo>
                  <a:pt x="10689192" y="0"/>
                </a:lnTo>
                <a:lnTo>
                  <a:pt x="10718543" y="28280"/>
                </a:lnTo>
                <a:cubicBezTo>
                  <a:pt x="10718187" y="1027165"/>
                  <a:pt x="10717831" y="3176121"/>
                  <a:pt x="10717475" y="4175006"/>
                </a:cubicBezTo>
                <a:lnTo>
                  <a:pt x="7493506" y="4178998"/>
                </a:lnTo>
                <a:lnTo>
                  <a:pt x="0" y="4188425"/>
                </a:lnTo>
                <a:lnTo>
                  <a:pt x="0" y="9426"/>
                </a:ln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C3B779F-3C07-B5C5-9711-4F8BF3F824A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29559" y="2092752"/>
            <a:ext cx="3421930" cy="3968684"/>
          </a:xfrm>
          <a:custGeom>
            <a:avLst/>
            <a:gdLst>
              <a:gd name="connsiteX0" fmla="*/ 0 w 10726900"/>
              <a:gd name="connsiteY0" fmla="*/ 0 h 4178999"/>
              <a:gd name="connsiteX1" fmla="*/ 10030386 w 10726900"/>
              <a:gd name="connsiteY1" fmla="*/ 0 h 4178999"/>
              <a:gd name="connsiteX2" fmla="*/ 10726900 w 10726900"/>
              <a:gd name="connsiteY2" fmla="*/ 696514 h 4178999"/>
              <a:gd name="connsiteX3" fmla="*/ 10726900 w 10726900"/>
              <a:gd name="connsiteY3" fmla="*/ 4178999 h 4178999"/>
              <a:gd name="connsiteX4" fmla="*/ 0 w 10726900"/>
              <a:gd name="connsiteY4" fmla="*/ 4178999 h 4178999"/>
              <a:gd name="connsiteX5" fmla="*/ 0 w 10726900"/>
              <a:gd name="connsiteY5" fmla="*/ 0 h 4178999"/>
              <a:gd name="connsiteX0" fmla="*/ 0 w 10736327"/>
              <a:gd name="connsiteY0" fmla="*/ 0 h 4178999"/>
              <a:gd name="connsiteX1" fmla="*/ 10030386 w 10736327"/>
              <a:gd name="connsiteY1" fmla="*/ 0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9427 h 4188426"/>
              <a:gd name="connsiteX1" fmla="*/ 10718543 w 10736327"/>
              <a:gd name="connsiteY1" fmla="*/ 0 h 4188426"/>
              <a:gd name="connsiteX2" fmla="*/ 10736327 w 10736327"/>
              <a:gd name="connsiteY2" fmla="*/ 4146725 h 4188426"/>
              <a:gd name="connsiteX3" fmla="*/ 10726900 w 10736327"/>
              <a:gd name="connsiteY3" fmla="*/ 4188426 h 4188426"/>
              <a:gd name="connsiteX4" fmla="*/ 0 w 10736327"/>
              <a:gd name="connsiteY4" fmla="*/ 4188426 h 4188426"/>
              <a:gd name="connsiteX5" fmla="*/ 0 w 10736327"/>
              <a:gd name="connsiteY5" fmla="*/ 9427 h 4188426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9275172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9275172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8030834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8030834 w 10726901"/>
              <a:gd name="connsiteY4" fmla="*/ 4188425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7493506 w 10726901"/>
              <a:gd name="connsiteY4" fmla="*/ 4178998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4 w 10718543"/>
              <a:gd name="connsiteY3" fmla="*/ 302493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5 w 10718543"/>
              <a:gd name="connsiteY3" fmla="*/ 417500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8543" h="4188425">
                <a:moveTo>
                  <a:pt x="0" y="9426"/>
                </a:moveTo>
                <a:lnTo>
                  <a:pt x="10689192" y="0"/>
                </a:lnTo>
                <a:lnTo>
                  <a:pt x="10718543" y="28280"/>
                </a:lnTo>
                <a:cubicBezTo>
                  <a:pt x="10718187" y="1027165"/>
                  <a:pt x="10717831" y="3176120"/>
                  <a:pt x="10717475" y="4175005"/>
                </a:cubicBezTo>
                <a:lnTo>
                  <a:pt x="7493506" y="4178998"/>
                </a:lnTo>
                <a:lnTo>
                  <a:pt x="0" y="4188425"/>
                </a:lnTo>
                <a:lnTo>
                  <a:pt x="0" y="9426"/>
                </a:ln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DB73D09-4CED-8165-08DC-8F498D7A552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8126707" y="2094325"/>
            <a:ext cx="3421930" cy="3968684"/>
          </a:xfrm>
          <a:custGeom>
            <a:avLst/>
            <a:gdLst>
              <a:gd name="connsiteX0" fmla="*/ 0 w 10726900"/>
              <a:gd name="connsiteY0" fmla="*/ 0 h 4178999"/>
              <a:gd name="connsiteX1" fmla="*/ 10030386 w 10726900"/>
              <a:gd name="connsiteY1" fmla="*/ 0 h 4178999"/>
              <a:gd name="connsiteX2" fmla="*/ 10726900 w 10726900"/>
              <a:gd name="connsiteY2" fmla="*/ 696514 h 4178999"/>
              <a:gd name="connsiteX3" fmla="*/ 10726900 w 10726900"/>
              <a:gd name="connsiteY3" fmla="*/ 4178999 h 4178999"/>
              <a:gd name="connsiteX4" fmla="*/ 0 w 10726900"/>
              <a:gd name="connsiteY4" fmla="*/ 4178999 h 4178999"/>
              <a:gd name="connsiteX5" fmla="*/ 0 w 10726900"/>
              <a:gd name="connsiteY5" fmla="*/ 0 h 4178999"/>
              <a:gd name="connsiteX0" fmla="*/ 0 w 10736327"/>
              <a:gd name="connsiteY0" fmla="*/ 0 h 4178999"/>
              <a:gd name="connsiteX1" fmla="*/ 10030386 w 10736327"/>
              <a:gd name="connsiteY1" fmla="*/ 0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9427 h 4188426"/>
              <a:gd name="connsiteX1" fmla="*/ 10718543 w 10736327"/>
              <a:gd name="connsiteY1" fmla="*/ 0 h 4188426"/>
              <a:gd name="connsiteX2" fmla="*/ 10736327 w 10736327"/>
              <a:gd name="connsiteY2" fmla="*/ 4146725 h 4188426"/>
              <a:gd name="connsiteX3" fmla="*/ 10726900 w 10736327"/>
              <a:gd name="connsiteY3" fmla="*/ 4188426 h 4188426"/>
              <a:gd name="connsiteX4" fmla="*/ 0 w 10736327"/>
              <a:gd name="connsiteY4" fmla="*/ 4188426 h 4188426"/>
              <a:gd name="connsiteX5" fmla="*/ 0 w 10736327"/>
              <a:gd name="connsiteY5" fmla="*/ 9427 h 4188426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9275172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9275172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8030834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8030834 w 10726901"/>
              <a:gd name="connsiteY4" fmla="*/ 4188425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7493506 w 10726901"/>
              <a:gd name="connsiteY4" fmla="*/ 4178998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4 w 10718543"/>
              <a:gd name="connsiteY3" fmla="*/ 302493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5 w 10718543"/>
              <a:gd name="connsiteY3" fmla="*/ 417500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8543" h="4188425">
                <a:moveTo>
                  <a:pt x="0" y="9426"/>
                </a:moveTo>
                <a:lnTo>
                  <a:pt x="10689192" y="0"/>
                </a:lnTo>
                <a:lnTo>
                  <a:pt x="10718543" y="28280"/>
                </a:lnTo>
                <a:cubicBezTo>
                  <a:pt x="10718187" y="1027165"/>
                  <a:pt x="10717831" y="3176120"/>
                  <a:pt x="10717475" y="4175005"/>
                </a:cubicBezTo>
                <a:lnTo>
                  <a:pt x="7493506" y="4178998"/>
                </a:lnTo>
                <a:lnTo>
                  <a:pt x="0" y="4188425"/>
                </a:lnTo>
                <a:lnTo>
                  <a:pt x="0" y="9426"/>
                </a:ln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DF23655D-8720-F75A-0510-8B000A7ECC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6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F4F4EAD1-53F2-44F6-2144-5A1F3765D6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113" t="42545"/>
          <a:stretch/>
        </p:blipFill>
        <p:spPr>
          <a:xfrm>
            <a:off x="0" y="0"/>
            <a:ext cx="9032860" cy="184373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B95B7-8F9C-56AF-23BA-98DF27E5AD00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478133" y="2092752"/>
            <a:ext cx="3421930" cy="3968684"/>
          </a:xfrm>
          <a:custGeom>
            <a:avLst/>
            <a:gdLst>
              <a:gd name="connsiteX0" fmla="*/ 0 w 10726900"/>
              <a:gd name="connsiteY0" fmla="*/ 0 h 4178999"/>
              <a:gd name="connsiteX1" fmla="*/ 10030386 w 10726900"/>
              <a:gd name="connsiteY1" fmla="*/ 0 h 4178999"/>
              <a:gd name="connsiteX2" fmla="*/ 10726900 w 10726900"/>
              <a:gd name="connsiteY2" fmla="*/ 696514 h 4178999"/>
              <a:gd name="connsiteX3" fmla="*/ 10726900 w 10726900"/>
              <a:gd name="connsiteY3" fmla="*/ 4178999 h 4178999"/>
              <a:gd name="connsiteX4" fmla="*/ 0 w 10726900"/>
              <a:gd name="connsiteY4" fmla="*/ 4178999 h 4178999"/>
              <a:gd name="connsiteX5" fmla="*/ 0 w 10726900"/>
              <a:gd name="connsiteY5" fmla="*/ 0 h 4178999"/>
              <a:gd name="connsiteX0" fmla="*/ 0 w 10736327"/>
              <a:gd name="connsiteY0" fmla="*/ 0 h 4178999"/>
              <a:gd name="connsiteX1" fmla="*/ 10030386 w 10736327"/>
              <a:gd name="connsiteY1" fmla="*/ 0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9427 h 4188426"/>
              <a:gd name="connsiteX1" fmla="*/ 10718543 w 10736327"/>
              <a:gd name="connsiteY1" fmla="*/ 0 h 4188426"/>
              <a:gd name="connsiteX2" fmla="*/ 10736327 w 10736327"/>
              <a:gd name="connsiteY2" fmla="*/ 4146725 h 4188426"/>
              <a:gd name="connsiteX3" fmla="*/ 10726900 w 10736327"/>
              <a:gd name="connsiteY3" fmla="*/ 4188426 h 4188426"/>
              <a:gd name="connsiteX4" fmla="*/ 0 w 10736327"/>
              <a:gd name="connsiteY4" fmla="*/ 4188426 h 4188426"/>
              <a:gd name="connsiteX5" fmla="*/ 0 w 10736327"/>
              <a:gd name="connsiteY5" fmla="*/ 9427 h 4188426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9275172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9275172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8030834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8030834 w 10726901"/>
              <a:gd name="connsiteY4" fmla="*/ 4188425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7493506 w 10726901"/>
              <a:gd name="connsiteY4" fmla="*/ 4178998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4 w 10718543"/>
              <a:gd name="connsiteY3" fmla="*/ 302493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5 w 10718543"/>
              <a:gd name="connsiteY3" fmla="*/ 4175006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8543" h="4188425">
                <a:moveTo>
                  <a:pt x="0" y="9426"/>
                </a:moveTo>
                <a:lnTo>
                  <a:pt x="10689192" y="0"/>
                </a:lnTo>
                <a:lnTo>
                  <a:pt x="10718543" y="28280"/>
                </a:lnTo>
                <a:cubicBezTo>
                  <a:pt x="10718187" y="1027165"/>
                  <a:pt x="10717831" y="3176121"/>
                  <a:pt x="10717475" y="4175006"/>
                </a:cubicBezTo>
                <a:lnTo>
                  <a:pt x="7493506" y="4178998"/>
                </a:lnTo>
                <a:lnTo>
                  <a:pt x="0" y="4188425"/>
                </a:lnTo>
                <a:lnTo>
                  <a:pt x="0" y="9426"/>
                </a:ln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E6FD3A4-16F0-0607-CC74-EF683118AD2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29559" y="2092752"/>
            <a:ext cx="3421930" cy="3968684"/>
          </a:xfrm>
          <a:custGeom>
            <a:avLst/>
            <a:gdLst>
              <a:gd name="connsiteX0" fmla="*/ 0 w 10726900"/>
              <a:gd name="connsiteY0" fmla="*/ 0 h 4178999"/>
              <a:gd name="connsiteX1" fmla="*/ 10030386 w 10726900"/>
              <a:gd name="connsiteY1" fmla="*/ 0 h 4178999"/>
              <a:gd name="connsiteX2" fmla="*/ 10726900 w 10726900"/>
              <a:gd name="connsiteY2" fmla="*/ 696514 h 4178999"/>
              <a:gd name="connsiteX3" fmla="*/ 10726900 w 10726900"/>
              <a:gd name="connsiteY3" fmla="*/ 4178999 h 4178999"/>
              <a:gd name="connsiteX4" fmla="*/ 0 w 10726900"/>
              <a:gd name="connsiteY4" fmla="*/ 4178999 h 4178999"/>
              <a:gd name="connsiteX5" fmla="*/ 0 w 10726900"/>
              <a:gd name="connsiteY5" fmla="*/ 0 h 4178999"/>
              <a:gd name="connsiteX0" fmla="*/ 0 w 10736327"/>
              <a:gd name="connsiteY0" fmla="*/ 0 h 4178999"/>
              <a:gd name="connsiteX1" fmla="*/ 10030386 w 10736327"/>
              <a:gd name="connsiteY1" fmla="*/ 0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9427 h 4188426"/>
              <a:gd name="connsiteX1" fmla="*/ 10718543 w 10736327"/>
              <a:gd name="connsiteY1" fmla="*/ 0 h 4188426"/>
              <a:gd name="connsiteX2" fmla="*/ 10736327 w 10736327"/>
              <a:gd name="connsiteY2" fmla="*/ 4146725 h 4188426"/>
              <a:gd name="connsiteX3" fmla="*/ 10726900 w 10736327"/>
              <a:gd name="connsiteY3" fmla="*/ 4188426 h 4188426"/>
              <a:gd name="connsiteX4" fmla="*/ 0 w 10736327"/>
              <a:gd name="connsiteY4" fmla="*/ 4188426 h 4188426"/>
              <a:gd name="connsiteX5" fmla="*/ 0 w 10736327"/>
              <a:gd name="connsiteY5" fmla="*/ 9427 h 4188426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9275172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9275172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8030834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8030834 w 10726901"/>
              <a:gd name="connsiteY4" fmla="*/ 4188425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7493506 w 10726901"/>
              <a:gd name="connsiteY4" fmla="*/ 4178998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4 w 10718543"/>
              <a:gd name="connsiteY3" fmla="*/ 302493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5 w 10718543"/>
              <a:gd name="connsiteY3" fmla="*/ 417500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8543" h="4188425">
                <a:moveTo>
                  <a:pt x="0" y="9426"/>
                </a:moveTo>
                <a:lnTo>
                  <a:pt x="10689192" y="0"/>
                </a:lnTo>
                <a:lnTo>
                  <a:pt x="10718543" y="28280"/>
                </a:lnTo>
                <a:cubicBezTo>
                  <a:pt x="10718187" y="1027165"/>
                  <a:pt x="10717831" y="3176120"/>
                  <a:pt x="10717475" y="4175005"/>
                </a:cubicBezTo>
                <a:lnTo>
                  <a:pt x="7493506" y="4178998"/>
                </a:lnTo>
                <a:lnTo>
                  <a:pt x="0" y="4188425"/>
                </a:lnTo>
                <a:lnTo>
                  <a:pt x="0" y="9426"/>
                </a:ln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8FCE913-16BD-1AA7-BAA9-0638EEFCABE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8126707" y="2094325"/>
            <a:ext cx="3421930" cy="3968684"/>
          </a:xfrm>
          <a:custGeom>
            <a:avLst/>
            <a:gdLst>
              <a:gd name="connsiteX0" fmla="*/ 0 w 10726900"/>
              <a:gd name="connsiteY0" fmla="*/ 0 h 4178999"/>
              <a:gd name="connsiteX1" fmla="*/ 10030386 w 10726900"/>
              <a:gd name="connsiteY1" fmla="*/ 0 h 4178999"/>
              <a:gd name="connsiteX2" fmla="*/ 10726900 w 10726900"/>
              <a:gd name="connsiteY2" fmla="*/ 696514 h 4178999"/>
              <a:gd name="connsiteX3" fmla="*/ 10726900 w 10726900"/>
              <a:gd name="connsiteY3" fmla="*/ 4178999 h 4178999"/>
              <a:gd name="connsiteX4" fmla="*/ 0 w 10726900"/>
              <a:gd name="connsiteY4" fmla="*/ 4178999 h 4178999"/>
              <a:gd name="connsiteX5" fmla="*/ 0 w 10726900"/>
              <a:gd name="connsiteY5" fmla="*/ 0 h 4178999"/>
              <a:gd name="connsiteX0" fmla="*/ 0 w 10736327"/>
              <a:gd name="connsiteY0" fmla="*/ 0 h 4178999"/>
              <a:gd name="connsiteX1" fmla="*/ 10030386 w 10736327"/>
              <a:gd name="connsiteY1" fmla="*/ 0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9427 h 4188426"/>
              <a:gd name="connsiteX1" fmla="*/ 10718543 w 10736327"/>
              <a:gd name="connsiteY1" fmla="*/ 0 h 4188426"/>
              <a:gd name="connsiteX2" fmla="*/ 10736327 w 10736327"/>
              <a:gd name="connsiteY2" fmla="*/ 4146725 h 4188426"/>
              <a:gd name="connsiteX3" fmla="*/ 10726900 w 10736327"/>
              <a:gd name="connsiteY3" fmla="*/ 4188426 h 4188426"/>
              <a:gd name="connsiteX4" fmla="*/ 0 w 10736327"/>
              <a:gd name="connsiteY4" fmla="*/ 4188426 h 4188426"/>
              <a:gd name="connsiteX5" fmla="*/ 0 w 10736327"/>
              <a:gd name="connsiteY5" fmla="*/ 9427 h 4188426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10726900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36327"/>
              <a:gd name="connsiteY0" fmla="*/ 0 h 4178999"/>
              <a:gd name="connsiteX1" fmla="*/ 10718543 w 10736327"/>
              <a:gd name="connsiteY1" fmla="*/ 18854 h 4178999"/>
              <a:gd name="connsiteX2" fmla="*/ 10736327 w 10736327"/>
              <a:gd name="connsiteY2" fmla="*/ 4137298 h 4178999"/>
              <a:gd name="connsiteX3" fmla="*/ 9275172 w 10736327"/>
              <a:gd name="connsiteY3" fmla="*/ 4178999 h 4178999"/>
              <a:gd name="connsiteX4" fmla="*/ 0 w 10736327"/>
              <a:gd name="connsiteY4" fmla="*/ 4178999 h 4178999"/>
              <a:gd name="connsiteX5" fmla="*/ 0 w 10736327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9275172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0 h 4178999"/>
              <a:gd name="connsiteX1" fmla="*/ 10718543 w 10726901"/>
              <a:gd name="connsiteY1" fmla="*/ 18854 h 4178999"/>
              <a:gd name="connsiteX2" fmla="*/ 10726901 w 10726901"/>
              <a:gd name="connsiteY2" fmla="*/ 3100350 h 4178999"/>
              <a:gd name="connsiteX3" fmla="*/ 8030834 w 10726901"/>
              <a:gd name="connsiteY3" fmla="*/ 4178999 h 4178999"/>
              <a:gd name="connsiteX4" fmla="*/ 0 w 10726901"/>
              <a:gd name="connsiteY4" fmla="*/ 4178999 h 4178999"/>
              <a:gd name="connsiteX5" fmla="*/ 0 w 10726901"/>
              <a:gd name="connsiteY5" fmla="*/ 0 h 4178999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8030834 w 10726901"/>
              <a:gd name="connsiteY4" fmla="*/ 4188425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26901"/>
              <a:gd name="connsiteY0" fmla="*/ 9426 h 4188425"/>
              <a:gd name="connsiteX1" fmla="*/ 10689192 w 10726901"/>
              <a:gd name="connsiteY1" fmla="*/ 0 h 4188425"/>
              <a:gd name="connsiteX2" fmla="*/ 10718543 w 10726901"/>
              <a:gd name="connsiteY2" fmla="*/ 28280 h 4188425"/>
              <a:gd name="connsiteX3" fmla="*/ 10726901 w 10726901"/>
              <a:gd name="connsiteY3" fmla="*/ 3109776 h 4188425"/>
              <a:gd name="connsiteX4" fmla="*/ 7493506 w 10726901"/>
              <a:gd name="connsiteY4" fmla="*/ 4178998 h 4188425"/>
              <a:gd name="connsiteX5" fmla="*/ 0 w 10726901"/>
              <a:gd name="connsiteY5" fmla="*/ 4188425 h 4188425"/>
              <a:gd name="connsiteX6" fmla="*/ 0 w 10726901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4 w 10718543"/>
              <a:gd name="connsiteY3" fmla="*/ 302493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  <a:gd name="connsiteX0" fmla="*/ 0 w 10718543"/>
              <a:gd name="connsiteY0" fmla="*/ 9426 h 4188425"/>
              <a:gd name="connsiteX1" fmla="*/ 10689192 w 10718543"/>
              <a:gd name="connsiteY1" fmla="*/ 0 h 4188425"/>
              <a:gd name="connsiteX2" fmla="*/ 10718543 w 10718543"/>
              <a:gd name="connsiteY2" fmla="*/ 28280 h 4188425"/>
              <a:gd name="connsiteX3" fmla="*/ 10717475 w 10718543"/>
              <a:gd name="connsiteY3" fmla="*/ 4175005 h 4188425"/>
              <a:gd name="connsiteX4" fmla="*/ 7493506 w 10718543"/>
              <a:gd name="connsiteY4" fmla="*/ 4178998 h 4188425"/>
              <a:gd name="connsiteX5" fmla="*/ 0 w 10718543"/>
              <a:gd name="connsiteY5" fmla="*/ 4188425 h 4188425"/>
              <a:gd name="connsiteX6" fmla="*/ 0 w 10718543"/>
              <a:gd name="connsiteY6" fmla="*/ 9426 h 418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8543" h="4188425">
                <a:moveTo>
                  <a:pt x="0" y="9426"/>
                </a:moveTo>
                <a:lnTo>
                  <a:pt x="10689192" y="0"/>
                </a:lnTo>
                <a:lnTo>
                  <a:pt x="10718543" y="28280"/>
                </a:lnTo>
                <a:cubicBezTo>
                  <a:pt x="10718187" y="1027165"/>
                  <a:pt x="10717831" y="3176120"/>
                  <a:pt x="10717475" y="4175005"/>
                </a:cubicBezTo>
                <a:lnTo>
                  <a:pt x="7493506" y="4178998"/>
                </a:lnTo>
                <a:lnTo>
                  <a:pt x="0" y="4188425"/>
                </a:lnTo>
                <a:lnTo>
                  <a:pt x="0" y="9426"/>
                </a:ln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600">
                <a:solidFill>
                  <a:srgbClr val="2424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A647732-E265-78D3-EDDB-25D9F372B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2446"/>
            <a:ext cx="10726901" cy="551575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314F9C7D-0F08-2398-29BD-6C4E0F4A47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80242" y="6312023"/>
            <a:ext cx="2385685" cy="3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17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17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71" r:id="rId3"/>
    <p:sldLayoutId id="2147483672" r:id="rId4"/>
    <p:sldLayoutId id="2147483657" r:id="rId5"/>
    <p:sldLayoutId id="2147483667" r:id="rId6"/>
    <p:sldLayoutId id="2147483678" r:id="rId7"/>
    <p:sldLayoutId id="2147483679" r:id="rId8"/>
    <p:sldLayoutId id="2147483681" r:id="rId9"/>
    <p:sldLayoutId id="2147483682" r:id="rId10"/>
    <p:sldLayoutId id="2147483652" r:id="rId11"/>
    <p:sldLayoutId id="2147483661" r:id="rId12"/>
    <p:sldLayoutId id="2147483653" r:id="rId13"/>
    <p:sldLayoutId id="2147483662" r:id="rId14"/>
    <p:sldLayoutId id="2147483664" r:id="rId15"/>
    <p:sldLayoutId id="2147483663" r:id="rId16"/>
    <p:sldLayoutId id="2147483654" r:id="rId17"/>
    <p:sldLayoutId id="2147483665" r:id="rId18"/>
    <p:sldLayoutId id="2147483655" r:id="rId19"/>
    <p:sldLayoutId id="2147483673" r:id="rId20"/>
    <p:sldLayoutId id="2147483668" r:id="rId21"/>
    <p:sldLayoutId id="2147483670" r:id="rId22"/>
    <p:sldLayoutId id="2147483674" r:id="rId23"/>
    <p:sldLayoutId id="2147483675" r:id="rId24"/>
    <p:sldLayoutId id="2147483676" r:id="rId25"/>
    <p:sldLayoutId id="2147483677" r:id="rId26"/>
    <p:sldLayoutId id="2147483684" r:id="rId27"/>
    <p:sldLayoutId id="2147483685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uqhvnWCHEw" TargetMode="Externa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mailto:Partnershipintelligence@northants.police.uk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4511C-7C11-ECFE-F42F-4932C10819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Modern Slavery and Human Trafficking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7C463C-422F-FC6E-0856-ED071A4CB2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71274" y="5735637"/>
            <a:ext cx="2846896" cy="649483"/>
          </a:xfrm>
        </p:spPr>
        <p:txBody>
          <a:bodyPr/>
          <a:lstStyle/>
          <a:p>
            <a:r>
              <a:rPr lang="en-GB" sz="1800" dirty="0"/>
              <a:t>GSC: OFFICIAL </a:t>
            </a:r>
          </a:p>
        </p:txBody>
      </p:sp>
    </p:spTree>
    <p:extLst>
      <p:ext uri="{BB962C8B-B14F-4D97-AF65-F5344CB8AC3E}">
        <p14:creationId xmlns:p14="http://schemas.microsoft.com/office/powerpoint/2010/main" val="357933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C9129-3D36-83F6-90B8-84EE72FC5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E5377C-26F8-55E8-A055-D6FE77940622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GB" i="1" dirty="0"/>
          </a:p>
          <a:p>
            <a:endParaRPr lang="en-GB" i="1" dirty="0"/>
          </a:p>
          <a:p>
            <a:endParaRPr lang="en-GB" i="1" dirty="0"/>
          </a:p>
          <a:p>
            <a:r>
              <a:rPr lang="en-GB" sz="2000" dirty="0"/>
              <a:t>Modern slavery is a significant threat linked to serious organised crime groups (OCGs). These groups deliberately target vulnerable individuals, exploiting them for profit through coercion, control, and deception. </a:t>
            </a:r>
          </a:p>
          <a:p>
            <a:endParaRPr lang="en-GB" sz="2000" dirty="0"/>
          </a:p>
          <a:p>
            <a:r>
              <a:rPr lang="en-GB" sz="2000" dirty="0"/>
              <a:t>Understanding how this exploitation occurs is key to prevention and safeguarding. </a:t>
            </a:r>
            <a:endParaRPr lang="en-GB" sz="2000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F2A75A-EF19-018F-F042-75F23D79A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Modern Slavery</a:t>
            </a:r>
          </a:p>
        </p:txBody>
      </p:sp>
    </p:spTree>
    <p:extLst>
      <p:ext uri="{BB962C8B-B14F-4D97-AF65-F5344CB8AC3E}">
        <p14:creationId xmlns:p14="http://schemas.microsoft.com/office/powerpoint/2010/main" val="195579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3E3D5-7D6C-8541-CB69-08FEA18FE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22C8BE-749B-BA03-AE79-97238896DCD3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5673F77-AA1A-B0BE-2690-D80D1698D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Vulnerability, control and cooperation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0A3D7F-891C-6139-E8A4-0E8196E58E69}"/>
              </a:ext>
            </a:extLst>
          </p:cNvPr>
          <p:cNvGraphicFramePr>
            <a:graphicFrameLocks noGrp="1"/>
          </p:cNvGraphicFramePr>
          <p:nvPr/>
        </p:nvGraphicFramePr>
        <p:xfrm>
          <a:off x="839788" y="1816980"/>
          <a:ext cx="10726902" cy="4585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5634">
                  <a:extLst>
                    <a:ext uri="{9D8B030D-6E8A-4147-A177-3AD203B41FA5}">
                      <a16:colId xmlns:a16="http://schemas.microsoft.com/office/drawing/2014/main" val="1694952431"/>
                    </a:ext>
                  </a:extLst>
                </a:gridCol>
                <a:gridCol w="3575634">
                  <a:extLst>
                    <a:ext uri="{9D8B030D-6E8A-4147-A177-3AD203B41FA5}">
                      <a16:colId xmlns:a16="http://schemas.microsoft.com/office/drawing/2014/main" val="3930494229"/>
                    </a:ext>
                  </a:extLst>
                </a:gridCol>
                <a:gridCol w="3575634">
                  <a:extLst>
                    <a:ext uri="{9D8B030D-6E8A-4147-A177-3AD203B41FA5}">
                      <a16:colId xmlns:a16="http://schemas.microsoft.com/office/drawing/2014/main" val="3525853230"/>
                    </a:ext>
                  </a:extLst>
                </a:gridCol>
              </a:tblGrid>
              <a:tr h="349277">
                <a:tc>
                  <a:txBody>
                    <a:bodyPr/>
                    <a:lstStyle/>
                    <a:p>
                      <a:r>
                        <a:rPr lang="en-GB" dirty="0"/>
                        <a:t>Common vulnerability factors…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Common control factors…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Cooperation influenced by…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976399"/>
                  </a:ext>
                </a:extLst>
              </a:tr>
              <a:tr h="4220028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difficulties.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Substance misuse.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Poverty / lack of finance.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Social isolation.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Looked after or in care.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Excluded from school.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Family breakdown.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Immigration status.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of education.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Language.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Homelessness.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Mental health.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of employment opportunity.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Threat / use of violence 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Financial control.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Isolation.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Debt bondage.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Sexual abuse and exploitation.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Blackmail.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Intimidation.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Removal of ID documents.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Removal of bank cards / access to funds.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Induce fear of authorities.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Unaware they are a victim.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Unaware of support available.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Language barriers.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Control.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Fear of repercussions.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Isolation.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Exploited lifestyle is better than alternative.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Immigration status.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Involvement in criminal activity.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of trust in authorities.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Self blame.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Stigma.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Stockholm syndrome.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747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529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3EC27-8844-B614-1261-EF31F89C9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16CBE6-0E74-E715-304D-345CFCF5D8B7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9038C4-581F-580E-9821-16D156229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Signs of exploitation: </a:t>
            </a:r>
            <a:r>
              <a:rPr lang="en-GB" dirty="0">
                <a:hlinkClick r:id="rId2"/>
              </a:rPr>
              <a:t>Can you spot the signs of modern slavery?</a:t>
            </a:r>
            <a:r>
              <a:rPr lang="en-GB" dirty="0"/>
              <a:t>  	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1CEBCA1-CBC7-CCB7-645B-0F5F57ADB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714156"/>
              </p:ext>
            </p:extLst>
          </p:nvPr>
        </p:nvGraphicFramePr>
        <p:xfrm>
          <a:off x="625309" y="1978728"/>
          <a:ext cx="10941380" cy="4082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0690">
                  <a:extLst>
                    <a:ext uri="{9D8B030D-6E8A-4147-A177-3AD203B41FA5}">
                      <a16:colId xmlns:a16="http://schemas.microsoft.com/office/drawing/2014/main" val="101822408"/>
                    </a:ext>
                  </a:extLst>
                </a:gridCol>
                <a:gridCol w="5470690">
                  <a:extLst>
                    <a:ext uri="{9D8B030D-6E8A-4147-A177-3AD203B41FA5}">
                      <a16:colId xmlns:a16="http://schemas.microsoft.com/office/drawing/2014/main" val="3788828355"/>
                    </a:ext>
                  </a:extLst>
                </a:gridCol>
              </a:tblGrid>
              <a:tr h="2041354">
                <a:tc>
                  <a:txBody>
                    <a:bodyPr/>
                    <a:lstStyle/>
                    <a:p>
                      <a:r>
                        <a:rPr lang="en-GB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Sexual Exploitation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may appear scared or intimidated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Appearing frightened, withdrawn or confused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They’re closely guarded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unable to keep payment and have restricted or no access to their earnings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limited English vocabulary, restricted to sexualised words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Male visitors call day and night and who only stay for a short time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number of female foreign nationals living at the same address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Frequent turnover of occupants</a:t>
                      </a:r>
                    </a:p>
                    <a:p>
                      <a:endParaRPr lang="en-GB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Labour Exploitation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appear to not be free to move and/or are always accompanied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They’re transported to and from work, perhaps with a number of people in one vehicle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protective equipment, suitable clothing or training to safely do their job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access to their own documents, such as ID or passport; an employer may have confiscated them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Working unusually long hours.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do not have a contract, are paid less than the National Minimum Wage, or not paid at all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Forced to stay in accommodation provided by their employer; this may be overcrowded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Afraid to accept money or payment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Their legitimate wages may be taken by an exploiter who is outside of the business or workplace</a:t>
                      </a:r>
                    </a:p>
                    <a:p>
                      <a:endParaRPr lang="en-GB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125359"/>
                  </a:ext>
                </a:extLst>
              </a:tr>
              <a:tr h="2041354">
                <a:tc>
                  <a:txBody>
                    <a:bodyPr/>
                    <a:lstStyle/>
                    <a:p>
                      <a:r>
                        <a:rPr lang="en-GB" sz="1000" b="1" i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Criminal Exploitation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large group of adult or child beggars being moved daily to different locations but returned to the same one at night could indicate forced begging.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Being transported to or from the scene of a crime, including shoplifting, pick-pocketing or forced begging.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benefiting from money or items obtained through crimes they’ve been forced to commit.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Being forced to cultivate cannabis; their freedom of movement may be restricted, including being locked in a room; commonly they don’t speak English, or have limited vocabulary.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Being forced or manipulated out of their home by drug dealers, who use the home as a base to sell drugs.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 young people are forced to carry and sell drugs across county borders</a:t>
                      </a:r>
                    </a:p>
                    <a:p>
                      <a:endParaRPr lang="en-GB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Domestic Servitude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They’re held in their employer’s home and forced to carry out domestic tasks such as childcare, cooking and cleaning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Unable to leave the house on their own; their movements are monitored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 unusually long hours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Don’t have access to their own belongings, including things like ID or mobile phone, which can isolate them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Employer is physically and/or verbally abusive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rarely interact with the family they work for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Deprived of their own living space, food, water or medical care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 out from other family members, for example because they wear poorer-quality clothes.</a:t>
                      </a:r>
                    </a:p>
                    <a:p>
                      <a:endParaRPr lang="en-GB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081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22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F7992-A22B-2CF8-A564-1903B0A99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D04122-AD48-73E7-47EB-182464AD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10515600" cy="1325880"/>
          </a:xfrm>
        </p:spPr>
        <p:txBody>
          <a:bodyPr anchor="ctr">
            <a:normAutofit/>
          </a:bodyPr>
          <a:lstStyle/>
          <a:p>
            <a:r>
              <a:rPr lang="en-GB" sz="3600" dirty="0"/>
              <a:t>Action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B1B6001-143F-536E-16FA-0E08F9E6FB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9391" y="3701378"/>
            <a:ext cx="2844113" cy="19496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28EA50-49A2-8DCE-49DD-81284E74B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5736" y="612648"/>
            <a:ext cx="6940295" cy="5879591"/>
          </a:xfrm>
        </p:spPr>
        <p:txBody>
          <a:bodyPr>
            <a:normAutofit/>
          </a:bodyPr>
          <a:lstStyle/>
          <a:p>
            <a:r>
              <a:rPr lang="en-GB" dirty="0"/>
              <a:t>Early identification, partnership working, and awareness are critical in disrupting these networks and safeguarding victims.</a:t>
            </a:r>
          </a:p>
          <a:p>
            <a:endParaRPr lang="en-GB" dirty="0"/>
          </a:p>
          <a:p>
            <a:r>
              <a:rPr lang="en-GB" dirty="0"/>
              <a:t>Share your concerns/ information on the multi-agency information submission form </a:t>
            </a:r>
          </a:p>
          <a:p>
            <a:r>
              <a:rPr lang="en-US" dirty="0">
                <a:hlinkClick r:id="rId2"/>
              </a:rPr>
              <a:t>Partnershipintelligence@northants.police.uk</a:t>
            </a:r>
            <a:endParaRPr lang="en-US" dirty="0"/>
          </a:p>
          <a:p>
            <a:endParaRPr lang="en-US" dirty="0"/>
          </a:p>
          <a:p>
            <a:r>
              <a:rPr lang="en-US" dirty="0"/>
              <a:t>Think NRM </a:t>
            </a:r>
          </a:p>
          <a:p>
            <a:r>
              <a:rPr lang="en-US" dirty="0"/>
              <a:t>Information will be assessed, recorded on police systems and acted upon as appropriate </a:t>
            </a:r>
          </a:p>
          <a:p>
            <a:endParaRPr lang="en-US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44CBF0-210D-9F2A-2E1F-E73CE7F8D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968" y="3931920"/>
            <a:ext cx="5486400" cy="2414451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C47F1D-E7B7-9739-B0FE-C93DA42D5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88" y="2266488"/>
            <a:ext cx="3674416" cy="396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0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CIPD OCT 23" id="{0F278861-562B-4F50-99E2-937425928B9F}" vid="{D1A63DA3-5BE9-4215-A673-963C6D8789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79cce78-ef10-4e48-82da-702364f783a8" xsi:nil="true"/>
    <lcf76f155ced4ddcb4097134ff3c332f xmlns="bb8d5b8d-bb04-4b08-a4bf-71aa6083aed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3FD47B792E2D43B54D794649E0F19C" ma:contentTypeVersion="15" ma:contentTypeDescription="Create a new document." ma:contentTypeScope="" ma:versionID="646007af09f05682e42e989478d231a2">
  <xsd:schema xmlns:xsd="http://www.w3.org/2001/XMLSchema" xmlns:xs="http://www.w3.org/2001/XMLSchema" xmlns:p="http://schemas.microsoft.com/office/2006/metadata/properties" xmlns:ns2="bb8d5b8d-bb04-4b08-a4bf-71aa6083aed0" xmlns:ns3="779cce78-ef10-4e48-82da-702364f783a8" targetNamespace="http://schemas.microsoft.com/office/2006/metadata/properties" ma:root="true" ma:fieldsID="99a2b78b6e8eee017a8f4b7534da65fd" ns2:_="" ns3:_="">
    <xsd:import namespace="bb8d5b8d-bb04-4b08-a4bf-71aa6083aed0"/>
    <xsd:import namespace="779cce78-ef10-4e48-82da-702364f783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8d5b8d-bb04-4b08-a4bf-71aa6083ae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89f0a35-525e-477e-9923-e3b749442c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9cce78-ef10-4e48-82da-702364f783a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e25f311-bb2e-47bb-b37d-adaaf5089647}" ma:internalName="TaxCatchAll" ma:showField="CatchAllData" ma:web="779cce78-ef10-4e48-82da-702364f783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8E7766-25FC-4F2F-BA65-34362E4CB42B}">
  <ds:schemaRefs>
    <ds:schemaRef ds:uri="http://purl.org/dc/terms/"/>
    <ds:schemaRef ds:uri="http://purl.org/dc/elements/1.1/"/>
    <ds:schemaRef ds:uri="bb8d5b8d-bb04-4b08-a4bf-71aa6083aed0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79cce78-ef10-4e48-82da-702364f783a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80865C4-8525-4273-99C4-B207CAA92A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4EBE15-767E-44A0-9ABE-0423BA713E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8d5b8d-bb04-4b08-a4bf-71aa6083aed0"/>
    <ds:schemaRef ds:uri="779cce78-ef10-4e48-82da-702364f783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ICIPD OCT 23</Template>
  <TotalTime>0</TotalTime>
  <Words>713</Words>
  <Application>Microsoft Office PowerPoint</Application>
  <PresentationFormat>Widescreen</PresentationFormat>
  <Paragraphs>94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Modern Slavery and Human Trafficking</vt:lpstr>
      <vt:lpstr>Modern Slavery</vt:lpstr>
      <vt:lpstr>Vulnerability, control and cooperation</vt:lpstr>
      <vt:lpstr>Signs of exploitation: Can you spot the signs of modern slavery?   </vt:lpstr>
      <vt:lpstr>Action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Slavery Human Trafficking (MSHT)</dc:title>
  <dc:creator>Harte Jon</dc:creator>
  <cp:keywords/>
  <cp:lastModifiedBy>Jennifer Corns</cp:lastModifiedBy>
  <cp:revision>19</cp:revision>
  <dcterms:created xsi:type="dcterms:W3CDTF">2024-12-17T07:28:59Z</dcterms:created>
  <dcterms:modified xsi:type="dcterms:W3CDTF">2026-07-23T08:25:31Z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Sensitivity">
    <vt:lpwstr>OFFICIAL</vt:lpwstr>
  </property>
  <property fmtid="{D5CDD505-2E9C-101B-9397-08002B2CF9AE}" pid="4" name="MSIP_Label_d9cd4a6a-7014-48d6-b119-9b8b87129a7e_Enabled">
    <vt:lpwstr>True</vt:lpwstr>
  </property>
  <property fmtid="{D5CDD505-2E9C-101B-9397-08002B2CF9AE}" pid="5" name="MSIP_Label_d9cd4a6a-7014-48d6-b119-9b8b87129a7e_SiteId">
    <vt:lpwstr>bf91f36f-ab89-4503-8c3f-04a029f837d3</vt:lpwstr>
  </property>
  <property fmtid="{D5CDD505-2E9C-101B-9397-08002B2CF9AE}" pid="6" name="ContentTypeId">
    <vt:lpwstr>0x010100983FD47B792E2D43B54D794649E0F19C</vt:lpwstr>
  </property>
  <property fmtid="{D5CDD505-2E9C-101B-9397-08002B2CF9AE}" pid="7" name="MSIP_Label_d9cd4a6a-7014-48d6-b119-9b8b87129a7e_Extended_MSFT_Method">
    <vt:lpwstr>Automatic</vt:lpwstr>
  </property>
  <property fmtid="{D5CDD505-2E9C-101B-9397-08002B2CF9AE}" pid="8" name="MSIP_Label_d9cd4a6a-7014-48d6-b119-9b8b87129a7e_Application">
    <vt:lpwstr>Microsoft Azure Information Protection</vt:lpwstr>
  </property>
  <property fmtid="{D5CDD505-2E9C-101B-9397-08002B2CF9AE}" pid="9" name="MSIP_Label_d9cd4a6a-7014-48d6-b119-9b8b87129a7e_SetDate">
    <vt:lpwstr>2022-07-26T14:39:18.9734750Z</vt:lpwstr>
  </property>
  <property fmtid="{D5CDD505-2E9C-101B-9397-08002B2CF9AE}" pid="10" name="MSIP_Label_d9cd4a6a-7014-48d6-b119-9b8b87129a7e_Owner">
    <vt:lpwstr>Denise.Langford@northants.police.uk</vt:lpwstr>
  </property>
  <property fmtid="{D5CDD505-2E9C-101B-9397-08002B2CF9AE}" pid="11" name="MSIP_Label_d9cd4a6a-7014-48d6-b119-9b8b87129a7e_Name">
    <vt:lpwstr>OFFICIAL</vt:lpwstr>
  </property>
  <property fmtid="{D5CDD505-2E9C-101B-9397-08002B2CF9AE}" pid="12" name="MediaServiceImageTags">
    <vt:lpwstr/>
  </property>
</Properties>
</file>